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10" r:id="rId1"/>
  </p:sldMasterIdLst>
  <p:notesMasterIdLst>
    <p:notesMasterId r:id="rId21"/>
  </p:notesMasterIdLst>
  <p:sldIdLst>
    <p:sldId id="289" r:id="rId2"/>
    <p:sldId id="256" r:id="rId3"/>
    <p:sldId id="257" r:id="rId4"/>
    <p:sldId id="258" r:id="rId5"/>
    <p:sldId id="259" r:id="rId6"/>
    <p:sldId id="264" r:id="rId7"/>
    <p:sldId id="265" r:id="rId8"/>
    <p:sldId id="266" r:id="rId9"/>
    <p:sldId id="279" r:id="rId10"/>
    <p:sldId id="281" r:id="rId11"/>
    <p:sldId id="291" r:id="rId12"/>
    <p:sldId id="290" r:id="rId13"/>
    <p:sldId id="296" r:id="rId14"/>
    <p:sldId id="285" r:id="rId15"/>
    <p:sldId id="293" r:id="rId16"/>
    <p:sldId id="286" r:id="rId17"/>
    <p:sldId id="287" r:id="rId18"/>
    <p:sldId id="288" r:id="rId19"/>
    <p:sldId id="295" r:id="rId20"/>
  </p:sldIdLst>
  <p:sldSz cx="12192000" cy="6858000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8" d="100"/>
          <a:sy n="108" d="100"/>
        </p:scale>
        <p:origin x="-624" y="-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775E7E-0EAD-BD46-9A2D-A270ACE8BCF3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47A77E-16A7-9042-979E-B3BBAE66158D}">
      <dgm:prSet phldrT="[Text]"/>
      <dgm:spPr/>
      <dgm:t>
        <a:bodyPr/>
        <a:lstStyle/>
        <a:p>
          <a:r>
            <a:rPr lang="en-US" dirty="0" smtClean="0"/>
            <a:t>Customer Needs</a:t>
          </a:r>
          <a:endParaRPr lang="en-US" dirty="0"/>
        </a:p>
      </dgm:t>
    </dgm:pt>
    <dgm:pt modelId="{AA0D5A81-64FA-4E47-B0CA-DCD787CDD2F9}" type="parTrans" cxnId="{869D8041-42FC-434B-B5A5-24B640C36D70}">
      <dgm:prSet/>
      <dgm:spPr/>
      <dgm:t>
        <a:bodyPr/>
        <a:lstStyle/>
        <a:p>
          <a:endParaRPr lang="en-US"/>
        </a:p>
      </dgm:t>
    </dgm:pt>
    <dgm:pt modelId="{6457EBAC-09F9-9847-83B3-4E0A7568D309}" type="sibTrans" cxnId="{869D8041-42FC-434B-B5A5-24B640C36D70}">
      <dgm:prSet/>
      <dgm:spPr/>
      <dgm:t>
        <a:bodyPr/>
        <a:lstStyle/>
        <a:p>
          <a:endParaRPr lang="en-US"/>
        </a:p>
      </dgm:t>
    </dgm:pt>
    <dgm:pt modelId="{1F7DCAC6-616E-3C45-8591-E62197AF9CB5}">
      <dgm:prSet phldrT="[Text]"/>
      <dgm:spPr/>
      <dgm:t>
        <a:bodyPr/>
        <a:lstStyle/>
        <a:p>
          <a:r>
            <a:rPr lang="en-US" dirty="0" smtClean="0"/>
            <a:t>Safe for Humans</a:t>
          </a:r>
          <a:endParaRPr lang="en-US" dirty="0"/>
        </a:p>
      </dgm:t>
    </dgm:pt>
    <dgm:pt modelId="{16A02852-02FA-C341-B38D-477012E382DC}" type="parTrans" cxnId="{C2E22748-2256-134E-B211-1AE841BCA15F}">
      <dgm:prSet/>
      <dgm:spPr/>
      <dgm:t>
        <a:bodyPr/>
        <a:lstStyle/>
        <a:p>
          <a:endParaRPr lang="en-US"/>
        </a:p>
      </dgm:t>
    </dgm:pt>
    <dgm:pt modelId="{E50248E9-6D95-CB43-9769-19AB8912B7EE}" type="sibTrans" cxnId="{C2E22748-2256-134E-B211-1AE841BCA15F}">
      <dgm:prSet/>
      <dgm:spPr/>
      <dgm:t>
        <a:bodyPr/>
        <a:lstStyle/>
        <a:p>
          <a:endParaRPr lang="en-US"/>
        </a:p>
      </dgm:t>
    </dgm:pt>
    <dgm:pt modelId="{70A5813A-7F3A-DC46-909F-CCE2890E6715}">
      <dgm:prSet phldrT="[Text]"/>
      <dgm:spPr/>
      <dgm:t>
        <a:bodyPr/>
        <a:lstStyle/>
        <a:p>
          <a:r>
            <a:rPr lang="en-US" dirty="0" smtClean="0"/>
            <a:t>Real-Time Data Transfer</a:t>
          </a:r>
          <a:endParaRPr lang="en-US" dirty="0"/>
        </a:p>
      </dgm:t>
    </dgm:pt>
    <dgm:pt modelId="{A3C6BC89-7E19-AF40-8AC1-943BFE6AB3F7}" type="parTrans" cxnId="{71E4803D-DC90-5B45-B691-C977A6AE91A7}">
      <dgm:prSet/>
      <dgm:spPr/>
      <dgm:t>
        <a:bodyPr/>
        <a:lstStyle/>
        <a:p>
          <a:endParaRPr lang="en-US"/>
        </a:p>
      </dgm:t>
    </dgm:pt>
    <dgm:pt modelId="{347071B0-6AA2-D24C-BD3E-323F6D0D0418}" type="sibTrans" cxnId="{71E4803D-DC90-5B45-B691-C977A6AE91A7}">
      <dgm:prSet/>
      <dgm:spPr/>
      <dgm:t>
        <a:bodyPr/>
        <a:lstStyle/>
        <a:p>
          <a:endParaRPr lang="en-US"/>
        </a:p>
      </dgm:t>
    </dgm:pt>
    <dgm:pt modelId="{B8F2BA26-130D-1D4E-89B4-35B5793C8357}">
      <dgm:prSet phldrT="[Text]"/>
      <dgm:spPr/>
      <dgm:t>
        <a:bodyPr/>
        <a:lstStyle/>
        <a:p>
          <a:r>
            <a:rPr lang="en-US" dirty="0" smtClean="0"/>
            <a:t>Design </a:t>
          </a:r>
          <a:endParaRPr lang="en-US" dirty="0"/>
        </a:p>
      </dgm:t>
    </dgm:pt>
    <dgm:pt modelId="{11C59B0F-D994-C14D-A67B-7D8ADD95F8DE}" type="parTrans" cxnId="{7BD5C7C4-E0E2-FC42-A6D1-538A35EC6EA3}">
      <dgm:prSet/>
      <dgm:spPr/>
      <dgm:t>
        <a:bodyPr/>
        <a:lstStyle/>
        <a:p>
          <a:endParaRPr lang="en-US"/>
        </a:p>
      </dgm:t>
    </dgm:pt>
    <dgm:pt modelId="{2153ED1C-5C2A-C24E-B932-08F50CCDB051}" type="sibTrans" cxnId="{7BD5C7C4-E0E2-FC42-A6D1-538A35EC6EA3}">
      <dgm:prSet/>
      <dgm:spPr/>
      <dgm:t>
        <a:bodyPr/>
        <a:lstStyle/>
        <a:p>
          <a:endParaRPr lang="en-US"/>
        </a:p>
      </dgm:t>
    </dgm:pt>
    <dgm:pt modelId="{EC81A7C9-E0A2-0840-9916-838B1EF3E7C8}">
      <dgm:prSet phldrT="[Text]"/>
      <dgm:spPr/>
      <dgm:t>
        <a:bodyPr/>
        <a:lstStyle/>
        <a:p>
          <a:r>
            <a:rPr lang="en-US" dirty="0" smtClean="0"/>
            <a:t>Skin Temperature Change: &lt; 2° C</a:t>
          </a:r>
          <a:endParaRPr lang="en-US" dirty="0"/>
        </a:p>
      </dgm:t>
    </dgm:pt>
    <dgm:pt modelId="{18A77273-5B6F-7D4B-9BBA-BAB6DB104025}" type="parTrans" cxnId="{46E9A3A2-89A5-8B42-A94A-A445EF4047C6}">
      <dgm:prSet/>
      <dgm:spPr/>
      <dgm:t>
        <a:bodyPr/>
        <a:lstStyle/>
        <a:p>
          <a:endParaRPr lang="en-US"/>
        </a:p>
      </dgm:t>
    </dgm:pt>
    <dgm:pt modelId="{B05A2C13-9E02-0E4D-876B-8E48B32B95B7}" type="sibTrans" cxnId="{46E9A3A2-89A5-8B42-A94A-A445EF4047C6}">
      <dgm:prSet/>
      <dgm:spPr/>
      <dgm:t>
        <a:bodyPr/>
        <a:lstStyle/>
        <a:p>
          <a:endParaRPr lang="en-US"/>
        </a:p>
      </dgm:t>
    </dgm:pt>
    <dgm:pt modelId="{B898D242-5F78-AE48-B4D6-E06779F02ECB}">
      <dgm:prSet phldrT="[Text]"/>
      <dgm:spPr/>
      <dgm:t>
        <a:bodyPr/>
        <a:lstStyle/>
        <a:p>
          <a:r>
            <a:rPr lang="en-US" dirty="0" smtClean="0"/>
            <a:t>Feedback Current: 0 mA</a:t>
          </a:r>
          <a:endParaRPr lang="en-US" dirty="0"/>
        </a:p>
      </dgm:t>
    </dgm:pt>
    <dgm:pt modelId="{4E8E22AA-35EF-994C-9FAD-F509FA85A19A}" type="parTrans" cxnId="{C5C0D042-303E-9F4A-A132-A8EB6F8C2D71}">
      <dgm:prSet/>
      <dgm:spPr/>
      <dgm:t>
        <a:bodyPr/>
        <a:lstStyle/>
        <a:p>
          <a:endParaRPr lang="en-US"/>
        </a:p>
      </dgm:t>
    </dgm:pt>
    <dgm:pt modelId="{EE352A73-2DF1-9F4F-B958-39DEE4DE0DB3}" type="sibTrans" cxnId="{C5C0D042-303E-9F4A-A132-A8EB6F8C2D71}">
      <dgm:prSet/>
      <dgm:spPr/>
      <dgm:t>
        <a:bodyPr/>
        <a:lstStyle/>
        <a:p>
          <a:endParaRPr lang="en-US"/>
        </a:p>
      </dgm:t>
    </dgm:pt>
    <dgm:pt modelId="{9BAE90B8-A096-6448-BFB4-465E22BA0CC3}">
      <dgm:prSet phldrT="[Text]"/>
      <dgm:spPr/>
      <dgm:t>
        <a:bodyPr/>
        <a:lstStyle/>
        <a:p>
          <a:endParaRPr lang="en-US" dirty="0"/>
        </a:p>
      </dgm:t>
    </dgm:pt>
    <dgm:pt modelId="{122AB825-4924-9741-8358-E97D7E9EE8F0}" type="parTrans" cxnId="{9736756B-2F6C-6845-8CA1-B779EFA5DA26}">
      <dgm:prSet/>
      <dgm:spPr/>
      <dgm:t>
        <a:bodyPr/>
        <a:lstStyle/>
        <a:p>
          <a:endParaRPr lang="en-US"/>
        </a:p>
      </dgm:t>
    </dgm:pt>
    <dgm:pt modelId="{65330D8A-E760-4C4A-932B-DFB51E0046D7}" type="sibTrans" cxnId="{9736756B-2F6C-6845-8CA1-B779EFA5DA26}">
      <dgm:prSet/>
      <dgm:spPr/>
      <dgm:t>
        <a:bodyPr/>
        <a:lstStyle/>
        <a:p>
          <a:endParaRPr lang="en-US"/>
        </a:p>
      </dgm:t>
    </dgm:pt>
    <dgm:pt modelId="{9E509B49-EA42-4743-8966-6AD22CE49F99}">
      <dgm:prSet phldrT="[Text]"/>
      <dgm:spPr/>
      <dgm:t>
        <a:bodyPr/>
        <a:lstStyle/>
        <a:p>
          <a:r>
            <a:rPr lang="en-US" dirty="0" smtClean="0"/>
            <a:t>Accurate &amp; Comprehensive</a:t>
          </a:r>
          <a:endParaRPr lang="en-US" dirty="0"/>
        </a:p>
      </dgm:t>
    </dgm:pt>
    <dgm:pt modelId="{DE634072-5EE2-304B-8418-D1B05CF6EFD1}" type="parTrans" cxnId="{67335291-891D-A64B-9236-9BF5109DF686}">
      <dgm:prSet/>
      <dgm:spPr/>
      <dgm:t>
        <a:bodyPr/>
        <a:lstStyle/>
        <a:p>
          <a:endParaRPr lang="en-US"/>
        </a:p>
      </dgm:t>
    </dgm:pt>
    <dgm:pt modelId="{7D7F0EE2-9D3D-A744-B6C3-BC0E127BE90A}" type="sibTrans" cxnId="{67335291-891D-A64B-9236-9BF5109DF686}">
      <dgm:prSet/>
      <dgm:spPr/>
      <dgm:t>
        <a:bodyPr/>
        <a:lstStyle/>
        <a:p>
          <a:endParaRPr lang="en-US"/>
        </a:p>
      </dgm:t>
    </dgm:pt>
    <dgm:pt modelId="{DB41289A-CFC7-FA43-886D-CC6AA3CCDA45}">
      <dgm:prSet phldrT="[Text]"/>
      <dgm:spPr/>
      <dgm:t>
        <a:bodyPr/>
        <a:lstStyle/>
        <a:p>
          <a:endParaRPr lang="en-US"/>
        </a:p>
      </dgm:t>
    </dgm:pt>
    <dgm:pt modelId="{C2AAE025-A2EA-D64F-8756-BB421DCDD714}" type="parTrans" cxnId="{B9AE23C0-B7DE-0643-BB4F-AA0D9DCEF291}">
      <dgm:prSet/>
      <dgm:spPr/>
      <dgm:t>
        <a:bodyPr/>
        <a:lstStyle/>
        <a:p>
          <a:endParaRPr lang="en-US"/>
        </a:p>
      </dgm:t>
    </dgm:pt>
    <dgm:pt modelId="{3B1E3880-1AB8-1147-8F7E-DC88B3BC7056}" type="sibTrans" cxnId="{B9AE23C0-B7DE-0643-BB4F-AA0D9DCEF291}">
      <dgm:prSet/>
      <dgm:spPr/>
      <dgm:t>
        <a:bodyPr/>
        <a:lstStyle/>
        <a:p>
          <a:endParaRPr lang="en-US"/>
        </a:p>
      </dgm:t>
    </dgm:pt>
    <dgm:pt modelId="{C7BB7833-CF2E-294C-866B-FB7E2A2CB89A}">
      <dgm:prSet phldrT="[Text]"/>
      <dgm:spPr/>
      <dgm:t>
        <a:bodyPr/>
        <a:lstStyle/>
        <a:p>
          <a:r>
            <a:rPr lang="en-US" dirty="0" smtClean="0"/>
            <a:t>Low Power &amp; Long Lasting</a:t>
          </a:r>
          <a:endParaRPr lang="en-US" dirty="0"/>
        </a:p>
      </dgm:t>
    </dgm:pt>
    <dgm:pt modelId="{B6311120-CD5F-B14D-A9D3-DF7DDD8BB872}" type="parTrans" cxnId="{A5D64930-8DCF-5747-8A5F-B2283FCF9173}">
      <dgm:prSet/>
      <dgm:spPr/>
      <dgm:t>
        <a:bodyPr/>
        <a:lstStyle/>
        <a:p>
          <a:endParaRPr lang="en-US"/>
        </a:p>
      </dgm:t>
    </dgm:pt>
    <dgm:pt modelId="{02435F08-0ED5-2541-B5CF-693967D47D20}" type="sibTrans" cxnId="{A5D64930-8DCF-5747-8A5F-B2283FCF9173}">
      <dgm:prSet/>
      <dgm:spPr/>
      <dgm:t>
        <a:bodyPr/>
        <a:lstStyle/>
        <a:p>
          <a:endParaRPr lang="en-US"/>
        </a:p>
      </dgm:t>
    </dgm:pt>
    <dgm:pt modelId="{F0770EC7-615D-9E42-9D97-7FC1013D8B5F}">
      <dgm:prSet phldrT="[Text]"/>
      <dgm:spPr/>
      <dgm:t>
        <a:bodyPr/>
        <a:lstStyle/>
        <a:p>
          <a:endParaRPr lang="en-US"/>
        </a:p>
      </dgm:t>
    </dgm:pt>
    <dgm:pt modelId="{F20A4B9C-0E21-764A-9F64-F41A3A30BCE1}" type="parTrans" cxnId="{1013BFB8-0D52-AC43-AB8E-37FAA55AB3AC}">
      <dgm:prSet/>
      <dgm:spPr/>
      <dgm:t>
        <a:bodyPr/>
        <a:lstStyle/>
        <a:p>
          <a:endParaRPr lang="en-US"/>
        </a:p>
      </dgm:t>
    </dgm:pt>
    <dgm:pt modelId="{C568BBFD-50DA-264E-B2F9-3B0A4C2EF7EA}" type="sibTrans" cxnId="{1013BFB8-0D52-AC43-AB8E-37FAA55AB3AC}">
      <dgm:prSet/>
      <dgm:spPr/>
      <dgm:t>
        <a:bodyPr/>
        <a:lstStyle/>
        <a:p>
          <a:endParaRPr lang="en-US"/>
        </a:p>
      </dgm:t>
    </dgm:pt>
    <dgm:pt modelId="{1D3BC051-E604-AF4B-ABC6-28917B079D20}">
      <dgm:prSet phldrT="[Text]"/>
      <dgm:spPr/>
      <dgm:t>
        <a:bodyPr/>
        <a:lstStyle/>
        <a:p>
          <a:r>
            <a:rPr lang="en-US" dirty="0" smtClean="0"/>
            <a:t>Portable &amp; Convenient</a:t>
          </a:r>
          <a:endParaRPr lang="en-US" dirty="0"/>
        </a:p>
      </dgm:t>
    </dgm:pt>
    <dgm:pt modelId="{EFB46400-022B-E24B-95D7-7178A9E1A1DE}" type="parTrans" cxnId="{75560B42-C5CA-B44E-8749-83C5090DC6F6}">
      <dgm:prSet/>
      <dgm:spPr/>
      <dgm:t>
        <a:bodyPr/>
        <a:lstStyle/>
        <a:p>
          <a:endParaRPr lang="en-US"/>
        </a:p>
      </dgm:t>
    </dgm:pt>
    <dgm:pt modelId="{697AD6C7-1C8C-AF47-9D28-7AA61C0DC88F}" type="sibTrans" cxnId="{75560B42-C5CA-B44E-8749-83C5090DC6F6}">
      <dgm:prSet/>
      <dgm:spPr/>
      <dgm:t>
        <a:bodyPr/>
        <a:lstStyle/>
        <a:p>
          <a:endParaRPr lang="en-US"/>
        </a:p>
      </dgm:t>
    </dgm:pt>
    <dgm:pt modelId="{1D56E694-114E-6C48-A3CF-39B65E881FA7}">
      <dgm:prSet phldrT="[Text]"/>
      <dgm:spPr/>
      <dgm:t>
        <a:bodyPr/>
        <a:lstStyle/>
        <a:p>
          <a:endParaRPr lang="en-US"/>
        </a:p>
      </dgm:t>
    </dgm:pt>
    <dgm:pt modelId="{2FF02CBC-E5A9-664A-AB9E-3620E952D41E}" type="parTrans" cxnId="{6F4305F8-AEAF-E64A-830C-890B7F3A6012}">
      <dgm:prSet/>
      <dgm:spPr/>
      <dgm:t>
        <a:bodyPr/>
        <a:lstStyle/>
        <a:p>
          <a:endParaRPr lang="en-US"/>
        </a:p>
      </dgm:t>
    </dgm:pt>
    <dgm:pt modelId="{16A8990F-6442-3446-9678-1012CFA76F1B}" type="sibTrans" cxnId="{6F4305F8-AEAF-E64A-830C-890B7F3A6012}">
      <dgm:prSet/>
      <dgm:spPr/>
      <dgm:t>
        <a:bodyPr/>
        <a:lstStyle/>
        <a:p>
          <a:endParaRPr lang="en-US"/>
        </a:p>
      </dgm:t>
    </dgm:pt>
    <dgm:pt modelId="{970FA515-14F8-0343-82ED-085422711F5B}">
      <dgm:prSet phldrT="[Text]"/>
      <dgm:spPr/>
      <dgm:t>
        <a:bodyPr/>
        <a:lstStyle/>
        <a:p>
          <a:r>
            <a:rPr lang="en-US" dirty="0" smtClean="0"/>
            <a:t>Transmission Rate: 128 </a:t>
          </a:r>
          <a:r>
            <a:rPr lang="en-US" dirty="0" err="1" smtClean="0"/>
            <a:t>kB</a:t>
          </a:r>
          <a:r>
            <a:rPr lang="en-US" dirty="0" smtClean="0"/>
            <a:t>/s</a:t>
          </a:r>
          <a:endParaRPr lang="en-US" dirty="0"/>
        </a:p>
      </dgm:t>
    </dgm:pt>
    <dgm:pt modelId="{37C2B401-E706-8643-87BA-C1CE55F09B98}" type="parTrans" cxnId="{E03A35B6-5859-0148-B349-694B9E18A8E2}">
      <dgm:prSet/>
      <dgm:spPr/>
      <dgm:t>
        <a:bodyPr/>
        <a:lstStyle/>
        <a:p>
          <a:endParaRPr lang="en-US"/>
        </a:p>
      </dgm:t>
    </dgm:pt>
    <dgm:pt modelId="{EFD43BC1-0AF5-F447-8C8A-C5E3A5FF2027}" type="sibTrans" cxnId="{E03A35B6-5859-0148-B349-694B9E18A8E2}">
      <dgm:prSet/>
      <dgm:spPr/>
      <dgm:t>
        <a:bodyPr/>
        <a:lstStyle/>
        <a:p>
          <a:endParaRPr lang="en-US"/>
        </a:p>
      </dgm:t>
    </dgm:pt>
    <dgm:pt modelId="{C85FAEC6-60D5-E743-BC52-DB079B5C34B2}">
      <dgm:prSet phldrT="[Text]"/>
      <dgm:spPr/>
      <dgm:t>
        <a:bodyPr/>
        <a:lstStyle/>
        <a:p>
          <a:endParaRPr lang="en-US"/>
        </a:p>
      </dgm:t>
    </dgm:pt>
    <dgm:pt modelId="{51BCEE9E-AEC2-E441-A6DC-38AFC11B1010}" type="parTrans" cxnId="{A60A595F-EDD8-D14C-A4E2-85134C1BB959}">
      <dgm:prSet/>
      <dgm:spPr/>
      <dgm:t>
        <a:bodyPr/>
        <a:lstStyle/>
        <a:p>
          <a:endParaRPr lang="en-US"/>
        </a:p>
      </dgm:t>
    </dgm:pt>
    <dgm:pt modelId="{44DA967B-771A-7940-A629-C23E82511C0B}" type="sibTrans" cxnId="{A60A595F-EDD8-D14C-A4E2-85134C1BB959}">
      <dgm:prSet/>
      <dgm:spPr/>
      <dgm:t>
        <a:bodyPr/>
        <a:lstStyle/>
        <a:p>
          <a:endParaRPr lang="en-US"/>
        </a:p>
      </dgm:t>
    </dgm:pt>
    <dgm:pt modelId="{044AC90E-F9CE-6F44-BB94-88E6C1BB024C}">
      <dgm:prSet phldrT="[Text]"/>
      <dgm:spPr/>
      <dgm:t>
        <a:bodyPr/>
        <a:lstStyle/>
        <a:p>
          <a:r>
            <a:rPr lang="en-US" dirty="0" smtClean="0"/>
            <a:t>Sampling Rate: 1 kHz</a:t>
          </a:r>
          <a:endParaRPr lang="en-US" dirty="0"/>
        </a:p>
      </dgm:t>
    </dgm:pt>
    <dgm:pt modelId="{EDCE03EB-2E3D-284D-879C-B9BFCA60465E}" type="parTrans" cxnId="{9AA2E8C8-1585-C942-A09D-595055244024}">
      <dgm:prSet/>
      <dgm:spPr/>
      <dgm:t>
        <a:bodyPr/>
        <a:lstStyle/>
        <a:p>
          <a:endParaRPr lang="en-US"/>
        </a:p>
      </dgm:t>
    </dgm:pt>
    <dgm:pt modelId="{A2261BA3-77B3-9E4A-AB97-AA1DB092DC7A}" type="sibTrans" cxnId="{9AA2E8C8-1585-C942-A09D-595055244024}">
      <dgm:prSet/>
      <dgm:spPr/>
      <dgm:t>
        <a:bodyPr/>
        <a:lstStyle/>
        <a:p>
          <a:endParaRPr lang="en-US"/>
        </a:p>
      </dgm:t>
    </dgm:pt>
    <dgm:pt modelId="{9585BF5C-0CAD-D44F-9B3C-7BB5348E2283}">
      <dgm:prSet phldrT="[Text]"/>
      <dgm:spPr/>
      <dgm:t>
        <a:bodyPr/>
        <a:lstStyle/>
        <a:p>
          <a:r>
            <a:rPr lang="en-US" dirty="0" smtClean="0"/>
            <a:t>Sampling Precision: 16-channel, 8-bit samples</a:t>
          </a:r>
          <a:endParaRPr lang="en-US" dirty="0"/>
        </a:p>
      </dgm:t>
    </dgm:pt>
    <dgm:pt modelId="{C9D45C49-E351-0645-9528-11A02D051ECC}" type="parTrans" cxnId="{14D60760-7239-E94E-964E-2137B8D4AF09}">
      <dgm:prSet/>
      <dgm:spPr/>
      <dgm:t>
        <a:bodyPr/>
        <a:lstStyle/>
        <a:p>
          <a:endParaRPr lang="en-US"/>
        </a:p>
      </dgm:t>
    </dgm:pt>
    <dgm:pt modelId="{F896D7CF-7BB5-B34D-83E9-AEF9657EEE46}" type="sibTrans" cxnId="{14D60760-7239-E94E-964E-2137B8D4AF09}">
      <dgm:prSet/>
      <dgm:spPr/>
      <dgm:t>
        <a:bodyPr/>
        <a:lstStyle/>
        <a:p>
          <a:endParaRPr lang="en-US"/>
        </a:p>
      </dgm:t>
    </dgm:pt>
    <dgm:pt modelId="{9F8BEF84-9A35-4D41-A675-16F318DA0EF9}">
      <dgm:prSet phldrT="[Text]"/>
      <dgm:spPr/>
      <dgm:t>
        <a:bodyPr/>
        <a:lstStyle/>
        <a:p>
          <a:endParaRPr lang="en-US"/>
        </a:p>
      </dgm:t>
    </dgm:pt>
    <dgm:pt modelId="{FE1D87EF-A9DD-BF4E-BC7F-AC56E99B4B72}" type="parTrans" cxnId="{B21E7CFB-61D5-BD44-9347-3271204BF4A0}">
      <dgm:prSet/>
      <dgm:spPr/>
      <dgm:t>
        <a:bodyPr/>
        <a:lstStyle/>
        <a:p>
          <a:endParaRPr lang="en-US"/>
        </a:p>
      </dgm:t>
    </dgm:pt>
    <dgm:pt modelId="{59FD4DC5-EF56-F24F-83A9-F56CB609B390}" type="sibTrans" cxnId="{B21E7CFB-61D5-BD44-9347-3271204BF4A0}">
      <dgm:prSet/>
      <dgm:spPr/>
      <dgm:t>
        <a:bodyPr/>
        <a:lstStyle/>
        <a:p>
          <a:endParaRPr lang="en-US"/>
        </a:p>
      </dgm:t>
    </dgm:pt>
    <dgm:pt modelId="{4A106945-7546-E447-B568-5DDCC513C356}">
      <dgm:prSet phldrT="[Text]"/>
      <dgm:spPr/>
      <dgm:t>
        <a:bodyPr/>
        <a:lstStyle/>
        <a:p>
          <a:r>
            <a:rPr lang="en-US" dirty="0" smtClean="0"/>
            <a:t>Battery Life: at least 24 hours</a:t>
          </a:r>
          <a:endParaRPr lang="en-US" dirty="0"/>
        </a:p>
      </dgm:t>
    </dgm:pt>
    <dgm:pt modelId="{1CD75E92-5277-6A41-B850-921A1F1AA3A6}" type="parTrans" cxnId="{6556F6F5-EE0E-1641-844B-7F07C7838455}">
      <dgm:prSet/>
      <dgm:spPr/>
      <dgm:t>
        <a:bodyPr/>
        <a:lstStyle/>
        <a:p>
          <a:endParaRPr lang="en-US"/>
        </a:p>
      </dgm:t>
    </dgm:pt>
    <dgm:pt modelId="{25647500-8535-2040-9139-9216EE48E87D}" type="sibTrans" cxnId="{6556F6F5-EE0E-1641-844B-7F07C7838455}">
      <dgm:prSet/>
      <dgm:spPr/>
      <dgm:t>
        <a:bodyPr/>
        <a:lstStyle/>
        <a:p>
          <a:endParaRPr lang="en-US"/>
        </a:p>
      </dgm:t>
    </dgm:pt>
    <dgm:pt modelId="{1DE09005-F8BA-2B44-A1B8-75DDF47B0954}">
      <dgm:prSet phldrT="[Text]"/>
      <dgm:spPr/>
      <dgm:t>
        <a:bodyPr/>
        <a:lstStyle/>
        <a:p>
          <a:endParaRPr lang="en-US"/>
        </a:p>
      </dgm:t>
    </dgm:pt>
    <dgm:pt modelId="{17D0E3DB-C359-2840-8276-9BE81D4EF29B}" type="parTrans" cxnId="{251EE819-027C-2E4B-8A08-2B984C90291E}">
      <dgm:prSet/>
      <dgm:spPr/>
      <dgm:t>
        <a:bodyPr/>
        <a:lstStyle/>
        <a:p>
          <a:endParaRPr lang="en-US"/>
        </a:p>
      </dgm:t>
    </dgm:pt>
    <dgm:pt modelId="{05458D4F-868C-FE4E-867F-BFA432B2DA0F}" type="sibTrans" cxnId="{251EE819-027C-2E4B-8A08-2B984C90291E}">
      <dgm:prSet/>
      <dgm:spPr/>
      <dgm:t>
        <a:bodyPr/>
        <a:lstStyle/>
        <a:p>
          <a:endParaRPr lang="en-US"/>
        </a:p>
      </dgm:t>
    </dgm:pt>
    <dgm:pt modelId="{FC51C316-B56F-D341-A05C-17988B2A7976}">
      <dgm:prSet phldrT="[Text]"/>
      <dgm:spPr/>
      <dgm:t>
        <a:bodyPr/>
        <a:lstStyle/>
        <a:p>
          <a:r>
            <a:rPr lang="en-US" dirty="0" smtClean="0"/>
            <a:t>Module Size: 4x4 mm</a:t>
          </a:r>
          <a:endParaRPr lang="en-US" dirty="0"/>
        </a:p>
      </dgm:t>
    </dgm:pt>
    <dgm:pt modelId="{7C651115-7847-5641-8320-1E993183F95D}" type="parTrans" cxnId="{DCDCC8F9-75F9-F64D-87E3-DF2C8CCBB44B}">
      <dgm:prSet/>
      <dgm:spPr/>
      <dgm:t>
        <a:bodyPr/>
        <a:lstStyle/>
        <a:p>
          <a:endParaRPr lang="en-US"/>
        </a:p>
      </dgm:t>
    </dgm:pt>
    <dgm:pt modelId="{0DF58264-2EDC-944D-930A-87A7EE165921}" type="sibTrans" cxnId="{DCDCC8F9-75F9-F64D-87E3-DF2C8CCBB44B}">
      <dgm:prSet/>
      <dgm:spPr/>
      <dgm:t>
        <a:bodyPr/>
        <a:lstStyle/>
        <a:p>
          <a:endParaRPr lang="en-US"/>
        </a:p>
      </dgm:t>
    </dgm:pt>
    <dgm:pt modelId="{47AF2A79-4996-724E-96B2-0BCF781067C2}">
      <dgm:prSet phldrT="[Text]"/>
      <dgm:spPr/>
      <dgm:t>
        <a:bodyPr/>
        <a:lstStyle/>
        <a:p>
          <a:endParaRPr lang="en-US"/>
        </a:p>
      </dgm:t>
    </dgm:pt>
    <dgm:pt modelId="{7FFE9042-D445-B84F-A22A-9AF5025CB1C4}" type="parTrans" cxnId="{789949BC-1301-D044-BAE7-CCB5528C1F82}">
      <dgm:prSet/>
      <dgm:spPr/>
      <dgm:t>
        <a:bodyPr/>
        <a:lstStyle/>
        <a:p>
          <a:endParaRPr lang="en-US"/>
        </a:p>
      </dgm:t>
    </dgm:pt>
    <dgm:pt modelId="{D2B04105-105E-1148-8E22-05B0FA74CF0E}" type="sibTrans" cxnId="{789949BC-1301-D044-BAE7-CCB5528C1F82}">
      <dgm:prSet/>
      <dgm:spPr/>
      <dgm:t>
        <a:bodyPr/>
        <a:lstStyle/>
        <a:p>
          <a:endParaRPr lang="en-US"/>
        </a:p>
      </dgm:t>
    </dgm:pt>
    <dgm:pt modelId="{84721F09-4943-FE49-B901-2884EDA66564}" type="pres">
      <dgm:prSet presAssocID="{5D775E7E-0EAD-BD46-9A2D-A270ACE8BCF3}" presName="Name0" presStyleCnt="0">
        <dgm:presLayoutVars>
          <dgm:dir/>
          <dgm:animLvl val="lvl"/>
          <dgm:resizeHandles val="exact"/>
        </dgm:presLayoutVars>
      </dgm:prSet>
      <dgm:spPr/>
    </dgm:pt>
    <dgm:pt modelId="{E18FAA25-99FD-DF41-8193-7489C0F8A105}" type="pres">
      <dgm:prSet presAssocID="{D047A77E-16A7-9042-979E-B3BBAE66158D}" presName="composite" presStyleCnt="0"/>
      <dgm:spPr/>
    </dgm:pt>
    <dgm:pt modelId="{50F62C1B-112F-7C43-A436-CD45FBBAC4A4}" type="pres">
      <dgm:prSet presAssocID="{D047A77E-16A7-9042-979E-B3BBAE66158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5E7C77-6061-6D4B-850D-557A5ACD0BC7}" type="pres">
      <dgm:prSet presAssocID="{D047A77E-16A7-9042-979E-B3BBAE66158D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804FBF-3DBE-E648-80E0-EA6522E7B3C7}" type="pres">
      <dgm:prSet presAssocID="{6457EBAC-09F9-9847-83B3-4E0A7568D309}" presName="space" presStyleCnt="0"/>
      <dgm:spPr/>
    </dgm:pt>
    <dgm:pt modelId="{8FE2C07F-4334-4F48-8BE1-CE560BD10DD6}" type="pres">
      <dgm:prSet presAssocID="{B8F2BA26-130D-1D4E-89B4-35B5793C8357}" presName="composite" presStyleCnt="0"/>
      <dgm:spPr/>
    </dgm:pt>
    <dgm:pt modelId="{6C7F500E-BE5E-5C4C-8FE4-B4C62D7A4199}" type="pres">
      <dgm:prSet presAssocID="{B8F2BA26-130D-1D4E-89B4-35B5793C835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4DB1A4-7E3C-864C-A223-3889C20EDF12}" type="pres">
      <dgm:prSet presAssocID="{B8F2BA26-130D-1D4E-89B4-35B5793C8357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335291-891D-A64B-9236-9BF5109DF686}" srcId="{D047A77E-16A7-9042-979E-B3BBAE66158D}" destId="{9E509B49-EA42-4743-8966-6AD22CE49F99}" srcOrd="4" destOrd="0" parTransId="{DE634072-5EE2-304B-8418-D1B05CF6EFD1}" sibTransId="{7D7F0EE2-9D3D-A744-B6C3-BC0E127BE90A}"/>
    <dgm:cxn modelId="{9736756B-2F6C-6845-8CA1-B779EFA5DA26}" srcId="{D047A77E-16A7-9042-979E-B3BBAE66158D}" destId="{9BAE90B8-A096-6448-BFB4-465E22BA0CC3}" srcOrd="1" destOrd="0" parTransId="{122AB825-4924-9741-8358-E97D7E9EE8F0}" sibTransId="{65330D8A-E760-4C4A-932B-DFB51E0046D7}"/>
    <dgm:cxn modelId="{89F6FAA3-AEE2-F947-B476-FFDC4DA719E9}" type="presOf" srcId="{044AC90E-F9CE-6F44-BB94-88E6C1BB024C}" destId="{FE4DB1A4-7E3C-864C-A223-3889C20EDF12}" srcOrd="0" destOrd="4" presId="urn:microsoft.com/office/officeart/2005/8/layout/hList1"/>
    <dgm:cxn modelId="{6F4305F8-AEAF-E64A-830C-890B7F3A6012}" srcId="{D047A77E-16A7-9042-979E-B3BBAE66158D}" destId="{1D56E694-114E-6C48-A3CF-39B65E881FA7}" srcOrd="7" destOrd="0" parTransId="{2FF02CBC-E5A9-664A-AB9E-3620E952D41E}" sibTransId="{16A8990F-6442-3446-9678-1012CFA76F1B}"/>
    <dgm:cxn modelId="{46E9A3A2-89A5-8B42-A94A-A445EF4047C6}" srcId="{B8F2BA26-130D-1D4E-89B4-35B5793C8357}" destId="{EC81A7C9-E0A2-0840-9916-838B1EF3E7C8}" srcOrd="0" destOrd="0" parTransId="{18A77273-5B6F-7D4B-9BBA-BAB6DB104025}" sibTransId="{B05A2C13-9E02-0E4D-876B-8E48B32B95B7}"/>
    <dgm:cxn modelId="{62DC6146-081E-4A48-B6B8-62EE05B57776}" type="presOf" srcId="{DB41289A-CFC7-FA43-886D-CC6AA3CCDA45}" destId="{535E7C77-6061-6D4B-850D-557A5ACD0BC7}" srcOrd="0" destOrd="3" presId="urn:microsoft.com/office/officeart/2005/8/layout/hList1"/>
    <dgm:cxn modelId="{E03A35B6-5859-0148-B349-694B9E18A8E2}" srcId="{B8F2BA26-130D-1D4E-89B4-35B5793C8357}" destId="{970FA515-14F8-0343-82ED-085422711F5B}" srcOrd="3" destOrd="0" parTransId="{37C2B401-E706-8643-87BA-C1CE55F09B98}" sibTransId="{EFD43BC1-0AF5-F447-8C8A-C5E3A5FF2027}"/>
    <dgm:cxn modelId="{E267BA22-2A7C-494E-B759-0249E012CA69}" type="presOf" srcId="{9585BF5C-0CAD-D44F-9B3C-7BB5348E2283}" destId="{FE4DB1A4-7E3C-864C-A223-3889C20EDF12}" srcOrd="0" destOrd="6" presId="urn:microsoft.com/office/officeart/2005/8/layout/hList1"/>
    <dgm:cxn modelId="{7DDE7C6D-6F35-9C43-A9B7-E9061610C7D5}" type="presOf" srcId="{B898D242-5F78-AE48-B4D6-E06779F02ECB}" destId="{FE4DB1A4-7E3C-864C-A223-3889C20EDF12}" srcOrd="0" destOrd="1" presId="urn:microsoft.com/office/officeart/2005/8/layout/hList1"/>
    <dgm:cxn modelId="{1013BFB8-0D52-AC43-AB8E-37FAA55AB3AC}" srcId="{D047A77E-16A7-9042-979E-B3BBAE66158D}" destId="{F0770EC7-615D-9E42-9D97-7FC1013D8B5F}" srcOrd="5" destOrd="0" parTransId="{F20A4B9C-0E21-764A-9F64-F41A3A30BCE1}" sibTransId="{C568BBFD-50DA-264E-B2F9-3B0A4C2EF7EA}"/>
    <dgm:cxn modelId="{FAB4AC9A-5ADA-3243-A324-912452B65C7F}" type="presOf" srcId="{9BAE90B8-A096-6448-BFB4-465E22BA0CC3}" destId="{535E7C77-6061-6D4B-850D-557A5ACD0BC7}" srcOrd="0" destOrd="1" presId="urn:microsoft.com/office/officeart/2005/8/layout/hList1"/>
    <dgm:cxn modelId="{A60A595F-EDD8-D14C-A4E2-85134C1BB959}" srcId="{B8F2BA26-130D-1D4E-89B4-35B5793C8357}" destId="{C85FAEC6-60D5-E743-BC52-DB079B5C34B2}" srcOrd="2" destOrd="0" parTransId="{51BCEE9E-AEC2-E441-A6DC-38AFC11B1010}" sibTransId="{44DA967B-771A-7940-A629-C23E82511C0B}"/>
    <dgm:cxn modelId="{B21E7CFB-61D5-BD44-9347-3271204BF4A0}" srcId="{B8F2BA26-130D-1D4E-89B4-35B5793C8357}" destId="{9F8BEF84-9A35-4D41-A675-16F318DA0EF9}" srcOrd="5" destOrd="0" parTransId="{FE1D87EF-A9DD-BF4E-BC7F-AC56E99B4B72}" sibTransId="{59FD4DC5-EF56-F24F-83A9-F56CB609B390}"/>
    <dgm:cxn modelId="{71E4803D-DC90-5B45-B691-C977A6AE91A7}" srcId="{D047A77E-16A7-9042-979E-B3BBAE66158D}" destId="{70A5813A-7F3A-DC46-909F-CCE2890E6715}" srcOrd="2" destOrd="0" parTransId="{A3C6BC89-7E19-AF40-8AC1-943BFE6AB3F7}" sibTransId="{347071B0-6AA2-D24C-BD3E-323F6D0D0418}"/>
    <dgm:cxn modelId="{CB114BA9-1F2C-374B-A67C-5D9159A98EED}" type="presOf" srcId="{1F7DCAC6-616E-3C45-8591-E62197AF9CB5}" destId="{535E7C77-6061-6D4B-850D-557A5ACD0BC7}" srcOrd="0" destOrd="0" presId="urn:microsoft.com/office/officeart/2005/8/layout/hList1"/>
    <dgm:cxn modelId="{789949BC-1301-D044-BAE7-CCB5528C1F82}" srcId="{B8F2BA26-130D-1D4E-89B4-35B5793C8357}" destId="{47AF2A79-4996-724E-96B2-0BCF781067C2}" srcOrd="9" destOrd="0" parTransId="{7FFE9042-D445-B84F-A22A-9AF5025CB1C4}" sibTransId="{D2B04105-105E-1148-8E22-05B0FA74CF0E}"/>
    <dgm:cxn modelId="{251EE819-027C-2E4B-8A08-2B984C90291E}" srcId="{B8F2BA26-130D-1D4E-89B4-35B5793C8357}" destId="{1DE09005-F8BA-2B44-A1B8-75DDF47B0954}" srcOrd="7" destOrd="0" parTransId="{17D0E3DB-C359-2840-8276-9BE81D4EF29B}" sibTransId="{05458D4F-868C-FE4E-867F-BFA432B2DA0F}"/>
    <dgm:cxn modelId="{3CDDA73F-FAA0-EF43-9B04-2525037AE581}" type="presOf" srcId="{F0770EC7-615D-9E42-9D97-7FC1013D8B5F}" destId="{535E7C77-6061-6D4B-850D-557A5ACD0BC7}" srcOrd="0" destOrd="5" presId="urn:microsoft.com/office/officeart/2005/8/layout/hList1"/>
    <dgm:cxn modelId="{B9AE23C0-B7DE-0643-BB4F-AA0D9DCEF291}" srcId="{D047A77E-16A7-9042-979E-B3BBAE66158D}" destId="{DB41289A-CFC7-FA43-886D-CC6AA3CCDA45}" srcOrd="3" destOrd="0" parTransId="{C2AAE025-A2EA-D64F-8756-BB421DCDD714}" sibTransId="{3B1E3880-1AB8-1147-8F7E-DC88B3BC7056}"/>
    <dgm:cxn modelId="{76DD9872-99C5-9D46-870B-928C66F0D37B}" type="presOf" srcId="{5D775E7E-0EAD-BD46-9A2D-A270ACE8BCF3}" destId="{84721F09-4943-FE49-B901-2884EDA66564}" srcOrd="0" destOrd="0" presId="urn:microsoft.com/office/officeart/2005/8/layout/hList1"/>
    <dgm:cxn modelId="{DC9A1C9D-5A57-7F4D-BE98-D9689134E1B5}" type="presOf" srcId="{C85FAEC6-60D5-E743-BC52-DB079B5C34B2}" destId="{FE4DB1A4-7E3C-864C-A223-3889C20EDF12}" srcOrd="0" destOrd="2" presId="urn:microsoft.com/office/officeart/2005/8/layout/hList1"/>
    <dgm:cxn modelId="{B4ABA0A3-58FC-6645-A044-F8CD8FF1D3A5}" type="presOf" srcId="{D047A77E-16A7-9042-979E-B3BBAE66158D}" destId="{50F62C1B-112F-7C43-A436-CD45FBBAC4A4}" srcOrd="0" destOrd="0" presId="urn:microsoft.com/office/officeart/2005/8/layout/hList1"/>
    <dgm:cxn modelId="{79290730-367A-2B4D-AE01-EAF34463917B}" type="presOf" srcId="{70A5813A-7F3A-DC46-909F-CCE2890E6715}" destId="{535E7C77-6061-6D4B-850D-557A5ACD0BC7}" srcOrd="0" destOrd="2" presId="urn:microsoft.com/office/officeart/2005/8/layout/hList1"/>
    <dgm:cxn modelId="{12BF4399-93F6-D347-9CB1-CD8A85EC2937}" type="presOf" srcId="{9F8BEF84-9A35-4D41-A675-16F318DA0EF9}" destId="{FE4DB1A4-7E3C-864C-A223-3889C20EDF12}" srcOrd="0" destOrd="5" presId="urn:microsoft.com/office/officeart/2005/8/layout/hList1"/>
    <dgm:cxn modelId="{869D8041-42FC-434B-B5A5-24B640C36D70}" srcId="{5D775E7E-0EAD-BD46-9A2D-A270ACE8BCF3}" destId="{D047A77E-16A7-9042-979E-B3BBAE66158D}" srcOrd="0" destOrd="0" parTransId="{AA0D5A81-64FA-4E47-B0CA-DCD787CDD2F9}" sibTransId="{6457EBAC-09F9-9847-83B3-4E0A7568D309}"/>
    <dgm:cxn modelId="{6556F6F5-EE0E-1641-844B-7F07C7838455}" srcId="{B8F2BA26-130D-1D4E-89B4-35B5793C8357}" destId="{4A106945-7546-E447-B568-5DDCC513C356}" srcOrd="8" destOrd="0" parTransId="{1CD75E92-5277-6A41-B850-921A1F1AA3A6}" sibTransId="{25647500-8535-2040-9139-9216EE48E87D}"/>
    <dgm:cxn modelId="{B640F304-65D5-F547-9964-31BC126EC261}" type="presOf" srcId="{47AF2A79-4996-724E-96B2-0BCF781067C2}" destId="{FE4DB1A4-7E3C-864C-A223-3889C20EDF12}" srcOrd="0" destOrd="9" presId="urn:microsoft.com/office/officeart/2005/8/layout/hList1"/>
    <dgm:cxn modelId="{549CD870-2233-914E-9E09-CC19DBE9EBD6}" type="presOf" srcId="{4A106945-7546-E447-B568-5DDCC513C356}" destId="{FE4DB1A4-7E3C-864C-A223-3889C20EDF12}" srcOrd="0" destOrd="8" presId="urn:microsoft.com/office/officeart/2005/8/layout/hList1"/>
    <dgm:cxn modelId="{42981E4F-AB07-CF45-9F5E-0291C3459741}" type="presOf" srcId="{EC81A7C9-E0A2-0840-9916-838B1EF3E7C8}" destId="{FE4DB1A4-7E3C-864C-A223-3889C20EDF12}" srcOrd="0" destOrd="0" presId="urn:microsoft.com/office/officeart/2005/8/layout/hList1"/>
    <dgm:cxn modelId="{DCDCC8F9-75F9-F64D-87E3-DF2C8CCBB44B}" srcId="{B8F2BA26-130D-1D4E-89B4-35B5793C8357}" destId="{FC51C316-B56F-D341-A05C-17988B2A7976}" srcOrd="10" destOrd="0" parTransId="{7C651115-7847-5641-8320-1E993183F95D}" sibTransId="{0DF58264-2EDC-944D-930A-87A7EE165921}"/>
    <dgm:cxn modelId="{C2E22748-2256-134E-B211-1AE841BCA15F}" srcId="{D047A77E-16A7-9042-979E-B3BBAE66158D}" destId="{1F7DCAC6-616E-3C45-8591-E62197AF9CB5}" srcOrd="0" destOrd="0" parTransId="{16A02852-02FA-C341-B38D-477012E382DC}" sibTransId="{E50248E9-6D95-CB43-9769-19AB8912B7EE}"/>
    <dgm:cxn modelId="{A5D64930-8DCF-5747-8A5F-B2283FCF9173}" srcId="{D047A77E-16A7-9042-979E-B3BBAE66158D}" destId="{C7BB7833-CF2E-294C-866B-FB7E2A2CB89A}" srcOrd="6" destOrd="0" parTransId="{B6311120-CD5F-B14D-A9D3-DF7DDD8BB872}" sibTransId="{02435F08-0ED5-2541-B5CF-693967D47D20}"/>
    <dgm:cxn modelId="{7BD5C7C4-E0E2-FC42-A6D1-538A35EC6EA3}" srcId="{5D775E7E-0EAD-BD46-9A2D-A270ACE8BCF3}" destId="{B8F2BA26-130D-1D4E-89B4-35B5793C8357}" srcOrd="1" destOrd="0" parTransId="{11C59B0F-D994-C14D-A67B-7D8ADD95F8DE}" sibTransId="{2153ED1C-5C2A-C24E-B932-08F50CCDB051}"/>
    <dgm:cxn modelId="{75560B42-C5CA-B44E-8749-83C5090DC6F6}" srcId="{D047A77E-16A7-9042-979E-B3BBAE66158D}" destId="{1D3BC051-E604-AF4B-ABC6-28917B079D20}" srcOrd="8" destOrd="0" parTransId="{EFB46400-022B-E24B-95D7-7178A9E1A1DE}" sibTransId="{697AD6C7-1C8C-AF47-9D28-7AA61C0DC88F}"/>
    <dgm:cxn modelId="{017FCF5A-83E4-F647-B241-E540F20CDA13}" type="presOf" srcId="{C7BB7833-CF2E-294C-866B-FB7E2A2CB89A}" destId="{535E7C77-6061-6D4B-850D-557A5ACD0BC7}" srcOrd="0" destOrd="6" presId="urn:microsoft.com/office/officeart/2005/8/layout/hList1"/>
    <dgm:cxn modelId="{AD7EF9A8-452E-C446-82F7-676BC4281F3E}" type="presOf" srcId="{9E509B49-EA42-4743-8966-6AD22CE49F99}" destId="{535E7C77-6061-6D4B-850D-557A5ACD0BC7}" srcOrd="0" destOrd="4" presId="urn:microsoft.com/office/officeart/2005/8/layout/hList1"/>
    <dgm:cxn modelId="{4DF7A951-05C1-5A41-ADF6-4C96A883A58A}" type="presOf" srcId="{1DE09005-F8BA-2B44-A1B8-75DDF47B0954}" destId="{FE4DB1A4-7E3C-864C-A223-3889C20EDF12}" srcOrd="0" destOrd="7" presId="urn:microsoft.com/office/officeart/2005/8/layout/hList1"/>
    <dgm:cxn modelId="{3320FC9E-BF96-2A40-9B0D-7C997D5C80AD}" type="presOf" srcId="{1D3BC051-E604-AF4B-ABC6-28917B079D20}" destId="{535E7C77-6061-6D4B-850D-557A5ACD0BC7}" srcOrd="0" destOrd="8" presId="urn:microsoft.com/office/officeart/2005/8/layout/hList1"/>
    <dgm:cxn modelId="{6C1A47FD-7D27-8040-A138-29D764F1B1FD}" type="presOf" srcId="{1D56E694-114E-6C48-A3CF-39B65E881FA7}" destId="{535E7C77-6061-6D4B-850D-557A5ACD0BC7}" srcOrd="0" destOrd="7" presId="urn:microsoft.com/office/officeart/2005/8/layout/hList1"/>
    <dgm:cxn modelId="{986379A2-EC7A-D847-A402-8D57759E55FB}" type="presOf" srcId="{970FA515-14F8-0343-82ED-085422711F5B}" destId="{FE4DB1A4-7E3C-864C-A223-3889C20EDF12}" srcOrd="0" destOrd="3" presId="urn:microsoft.com/office/officeart/2005/8/layout/hList1"/>
    <dgm:cxn modelId="{4956099C-7E54-7945-B94A-1E8DCFEC4BD1}" type="presOf" srcId="{B8F2BA26-130D-1D4E-89B4-35B5793C8357}" destId="{6C7F500E-BE5E-5C4C-8FE4-B4C62D7A4199}" srcOrd="0" destOrd="0" presId="urn:microsoft.com/office/officeart/2005/8/layout/hList1"/>
    <dgm:cxn modelId="{C5C0D042-303E-9F4A-A132-A8EB6F8C2D71}" srcId="{B8F2BA26-130D-1D4E-89B4-35B5793C8357}" destId="{B898D242-5F78-AE48-B4D6-E06779F02ECB}" srcOrd="1" destOrd="0" parTransId="{4E8E22AA-35EF-994C-9FAD-F509FA85A19A}" sibTransId="{EE352A73-2DF1-9F4F-B958-39DEE4DE0DB3}"/>
    <dgm:cxn modelId="{65445C3D-0D88-014B-AB63-A35863674C31}" type="presOf" srcId="{FC51C316-B56F-D341-A05C-17988B2A7976}" destId="{FE4DB1A4-7E3C-864C-A223-3889C20EDF12}" srcOrd="0" destOrd="10" presId="urn:microsoft.com/office/officeart/2005/8/layout/hList1"/>
    <dgm:cxn modelId="{14D60760-7239-E94E-964E-2137B8D4AF09}" srcId="{B8F2BA26-130D-1D4E-89B4-35B5793C8357}" destId="{9585BF5C-0CAD-D44F-9B3C-7BB5348E2283}" srcOrd="6" destOrd="0" parTransId="{C9D45C49-E351-0645-9528-11A02D051ECC}" sibTransId="{F896D7CF-7BB5-B34D-83E9-AEF9657EEE46}"/>
    <dgm:cxn modelId="{9AA2E8C8-1585-C942-A09D-595055244024}" srcId="{B8F2BA26-130D-1D4E-89B4-35B5793C8357}" destId="{044AC90E-F9CE-6F44-BB94-88E6C1BB024C}" srcOrd="4" destOrd="0" parTransId="{EDCE03EB-2E3D-284D-879C-B9BFCA60465E}" sibTransId="{A2261BA3-77B3-9E4A-AB97-AA1DB092DC7A}"/>
    <dgm:cxn modelId="{5794FC27-3269-F048-AC6A-2E1B9F5DF822}" type="presParOf" srcId="{84721F09-4943-FE49-B901-2884EDA66564}" destId="{E18FAA25-99FD-DF41-8193-7489C0F8A105}" srcOrd="0" destOrd="0" presId="urn:microsoft.com/office/officeart/2005/8/layout/hList1"/>
    <dgm:cxn modelId="{72995B38-51F6-8042-9C06-E55E4C8F01A4}" type="presParOf" srcId="{E18FAA25-99FD-DF41-8193-7489C0F8A105}" destId="{50F62C1B-112F-7C43-A436-CD45FBBAC4A4}" srcOrd="0" destOrd="0" presId="urn:microsoft.com/office/officeart/2005/8/layout/hList1"/>
    <dgm:cxn modelId="{9FC64802-9D69-9346-8A72-1776869E3B5C}" type="presParOf" srcId="{E18FAA25-99FD-DF41-8193-7489C0F8A105}" destId="{535E7C77-6061-6D4B-850D-557A5ACD0BC7}" srcOrd="1" destOrd="0" presId="urn:microsoft.com/office/officeart/2005/8/layout/hList1"/>
    <dgm:cxn modelId="{B9ED7942-39A3-ED45-8012-4428DB5C7D42}" type="presParOf" srcId="{84721F09-4943-FE49-B901-2884EDA66564}" destId="{57804FBF-3DBE-E648-80E0-EA6522E7B3C7}" srcOrd="1" destOrd="0" presId="urn:microsoft.com/office/officeart/2005/8/layout/hList1"/>
    <dgm:cxn modelId="{C0070D8B-7B03-A14C-A725-023F78041A33}" type="presParOf" srcId="{84721F09-4943-FE49-B901-2884EDA66564}" destId="{8FE2C07F-4334-4F48-8BE1-CE560BD10DD6}" srcOrd="2" destOrd="0" presId="urn:microsoft.com/office/officeart/2005/8/layout/hList1"/>
    <dgm:cxn modelId="{8EA37A14-12CE-B544-A8A6-D87C66584D86}" type="presParOf" srcId="{8FE2C07F-4334-4F48-8BE1-CE560BD10DD6}" destId="{6C7F500E-BE5E-5C4C-8FE4-B4C62D7A4199}" srcOrd="0" destOrd="0" presId="urn:microsoft.com/office/officeart/2005/8/layout/hList1"/>
    <dgm:cxn modelId="{F2E75E10-9523-EB4F-9F05-D790577FE652}" type="presParOf" srcId="{8FE2C07F-4334-4F48-8BE1-CE560BD10DD6}" destId="{FE4DB1A4-7E3C-864C-A223-3889C20EDF1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5FA3BA-2675-4915-926D-29DC6AB0CBB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CB10CF-2C10-46C0-B8B0-A3CFEEB25A59}">
      <dgm:prSet phldrT="[Text]" custT="1"/>
      <dgm:spPr/>
      <dgm:t>
        <a:bodyPr/>
        <a:lstStyle/>
        <a:p>
          <a:r>
            <a:rPr lang="en-US" sz="2000" dirty="0" err="1" smtClean="0"/>
            <a:t>Wifi</a:t>
          </a:r>
          <a:endParaRPr lang="en-US" sz="2000" dirty="0"/>
        </a:p>
      </dgm:t>
    </dgm:pt>
    <dgm:pt modelId="{365F66C1-1AEA-42C3-A608-9057BBC32F4F}" type="parTrans" cxnId="{44F5A1CA-CD42-4738-994E-B6B4A2BCFEA4}">
      <dgm:prSet/>
      <dgm:spPr/>
      <dgm:t>
        <a:bodyPr/>
        <a:lstStyle/>
        <a:p>
          <a:endParaRPr lang="en-US"/>
        </a:p>
      </dgm:t>
    </dgm:pt>
    <dgm:pt modelId="{F0C63D77-93A3-4CEB-BEA4-CB644D734AC9}" type="sibTrans" cxnId="{44F5A1CA-CD42-4738-994E-B6B4A2BCFEA4}">
      <dgm:prSet/>
      <dgm:spPr/>
      <dgm:t>
        <a:bodyPr/>
        <a:lstStyle/>
        <a:p>
          <a:endParaRPr lang="en-US"/>
        </a:p>
      </dgm:t>
    </dgm:pt>
    <dgm:pt modelId="{EF252CDB-75B5-4467-A768-DA2BC6BFCA45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High Range</a:t>
          </a:r>
          <a:endParaRPr lang="en-US" sz="1800" dirty="0">
            <a:solidFill>
              <a:schemeClr val="tx1"/>
            </a:solidFill>
          </a:endParaRPr>
        </a:p>
      </dgm:t>
    </dgm:pt>
    <dgm:pt modelId="{8E4E7CA1-0749-4B45-9587-289FF31870F9}" type="parTrans" cxnId="{DAF5A72C-211E-48AD-8451-158757A3FE7E}">
      <dgm:prSet/>
      <dgm:spPr/>
      <dgm:t>
        <a:bodyPr/>
        <a:lstStyle/>
        <a:p>
          <a:endParaRPr lang="en-US"/>
        </a:p>
      </dgm:t>
    </dgm:pt>
    <dgm:pt modelId="{C95403B4-C980-4004-8386-3C0B24FEE766}" type="sibTrans" cxnId="{DAF5A72C-211E-48AD-8451-158757A3FE7E}">
      <dgm:prSet/>
      <dgm:spPr/>
      <dgm:t>
        <a:bodyPr/>
        <a:lstStyle/>
        <a:p>
          <a:endParaRPr lang="en-US"/>
        </a:p>
      </dgm:t>
    </dgm:pt>
    <dgm:pt modelId="{B8D5B876-BB5C-4620-B9DF-70622E303798}">
      <dgm:prSet phldrT="[Text]" custT="1"/>
      <dgm:spPr/>
      <dgm:t>
        <a:bodyPr/>
        <a:lstStyle/>
        <a:p>
          <a:r>
            <a:rPr lang="en-US" sz="2000" dirty="0" smtClean="0"/>
            <a:t>Bluetooth</a:t>
          </a:r>
        </a:p>
        <a:p>
          <a:r>
            <a:rPr lang="en-US" sz="2000" dirty="0" smtClean="0"/>
            <a:t>Low Energy</a:t>
          </a:r>
          <a:endParaRPr lang="en-US" sz="2000" dirty="0"/>
        </a:p>
      </dgm:t>
    </dgm:pt>
    <dgm:pt modelId="{2DAE6D18-1603-44EC-A675-3A4750449361}" type="parTrans" cxnId="{300FB6FB-8D86-4525-96DE-8FF026389280}">
      <dgm:prSet/>
      <dgm:spPr/>
      <dgm:t>
        <a:bodyPr/>
        <a:lstStyle/>
        <a:p>
          <a:endParaRPr lang="en-US"/>
        </a:p>
      </dgm:t>
    </dgm:pt>
    <dgm:pt modelId="{B225F58F-1F91-487A-B389-AF0C1A697CF2}" type="sibTrans" cxnId="{300FB6FB-8D86-4525-96DE-8FF026389280}">
      <dgm:prSet/>
      <dgm:spPr/>
      <dgm:t>
        <a:bodyPr/>
        <a:lstStyle/>
        <a:p>
          <a:endParaRPr lang="en-US"/>
        </a:p>
      </dgm:t>
    </dgm:pt>
    <dgm:pt modelId="{18C8C2F6-F9A0-43B1-BDAB-464DF4EBBBD5}">
      <dgm:prSet phldrT="[Text]" custT="1"/>
      <dgm:spPr/>
      <dgm:t>
        <a:bodyPr/>
        <a:lstStyle/>
        <a:p>
          <a:r>
            <a:rPr lang="en-US" sz="1800" dirty="0" smtClean="0"/>
            <a:t>High Range</a:t>
          </a:r>
          <a:endParaRPr lang="en-US" sz="1800" dirty="0"/>
        </a:p>
      </dgm:t>
    </dgm:pt>
    <dgm:pt modelId="{6BCBB57E-B3E8-4378-AA2F-1850E2064A32}" type="parTrans" cxnId="{DAD413E5-B495-45A7-B36A-F62F15CC2323}">
      <dgm:prSet/>
      <dgm:spPr/>
      <dgm:t>
        <a:bodyPr/>
        <a:lstStyle/>
        <a:p>
          <a:endParaRPr lang="en-US"/>
        </a:p>
      </dgm:t>
    </dgm:pt>
    <dgm:pt modelId="{FD681C93-7FFC-42BB-BF3D-8DF46E7CF446}" type="sibTrans" cxnId="{DAD413E5-B495-45A7-B36A-F62F15CC2323}">
      <dgm:prSet/>
      <dgm:spPr/>
      <dgm:t>
        <a:bodyPr/>
        <a:lstStyle/>
        <a:p>
          <a:endParaRPr lang="en-US"/>
        </a:p>
      </dgm:t>
    </dgm:pt>
    <dgm:pt modelId="{A0B3F6D3-50A1-48E5-BB83-BA4D872D7347}">
      <dgm:prSet phldrT="[Text]" custT="1"/>
      <dgm:spPr/>
      <dgm:t>
        <a:bodyPr/>
        <a:lstStyle/>
        <a:p>
          <a:r>
            <a:rPr lang="en-US" sz="1800" dirty="0" smtClean="0"/>
            <a:t>Medium Bandwidth</a:t>
          </a:r>
          <a:endParaRPr lang="en-US" sz="1800" dirty="0"/>
        </a:p>
      </dgm:t>
    </dgm:pt>
    <dgm:pt modelId="{0BB36362-A7ED-4750-96F1-055B57453593}" type="parTrans" cxnId="{4530FACE-E075-4001-B354-5331BA271629}">
      <dgm:prSet/>
      <dgm:spPr/>
      <dgm:t>
        <a:bodyPr/>
        <a:lstStyle/>
        <a:p>
          <a:endParaRPr lang="en-US"/>
        </a:p>
      </dgm:t>
    </dgm:pt>
    <dgm:pt modelId="{24563EF7-41FF-4326-9EA2-222EE9423261}" type="sibTrans" cxnId="{4530FACE-E075-4001-B354-5331BA271629}">
      <dgm:prSet/>
      <dgm:spPr/>
      <dgm:t>
        <a:bodyPr/>
        <a:lstStyle/>
        <a:p>
          <a:endParaRPr lang="en-US"/>
        </a:p>
      </dgm:t>
    </dgm:pt>
    <dgm:pt modelId="{74122887-B941-4EDA-B3DC-99D36ACA02AD}">
      <dgm:prSet phldrT="[Text]" custT="1"/>
      <dgm:spPr/>
      <dgm:t>
        <a:bodyPr/>
        <a:lstStyle/>
        <a:p>
          <a:r>
            <a:rPr lang="en-US" sz="2000" dirty="0" smtClean="0"/>
            <a:t>Near Field</a:t>
          </a:r>
        </a:p>
        <a:p>
          <a:r>
            <a:rPr lang="en-US" sz="2000" dirty="0" smtClean="0"/>
            <a:t>Communication</a:t>
          </a:r>
          <a:endParaRPr lang="en-US" sz="2000" dirty="0"/>
        </a:p>
      </dgm:t>
    </dgm:pt>
    <dgm:pt modelId="{52121745-1640-417C-8187-F73324C815CA}" type="parTrans" cxnId="{0EFCC884-C972-4C9B-8640-6C5060A0E8B9}">
      <dgm:prSet/>
      <dgm:spPr/>
      <dgm:t>
        <a:bodyPr/>
        <a:lstStyle/>
        <a:p>
          <a:endParaRPr lang="en-US"/>
        </a:p>
      </dgm:t>
    </dgm:pt>
    <dgm:pt modelId="{BC198694-59E6-46EC-BAAA-335B907EAAA8}" type="sibTrans" cxnId="{0EFCC884-C972-4C9B-8640-6C5060A0E8B9}">
      <dgm:prSet/>
      <dgm:spPr/>
      <dgm:t>
        <a:bodyPr/>
        <a:lstStyle/>
        <a:p>
          <a:endParaRPr lang="en-US"/>
        </a:p>
      </dgm:t>
    </dgm:pt>
    <dgm:pt modelId="{144A07D3-9605-4CEC-B98C-B474A6050636}">
      <dgm:prSet phldrT="[Text]" custT="1"/>
      <dgm:spPr/>
      <dgm:t>
        <a:bodyPr/>
        <a:lstStyle/>
        <a:p>
          <a:r>
            <a:rPr lang="en-US" sz="1800" dirty="0" smtClean="0"/>
            <a:t>Low Range</a:t>
          </a:r>
          <a:endParaRPr lang="en-US" sz="1800" dirty="0"/>
        </a:p>
      </dgm:t>
    </dgm:pt>
    <dgm:pt modelId="{5ACF5379-A2D5-47CF-B7AF-D93F3DB2E644}" type="parTrans" cxnId="{2E27B203-1D14-448D-8A2A-F541446984F0}">
      <dgm:prSet/>
      <dgm:spPr/>
      <dgm:t>
        <a:bodyPr/>
        <a:lstStyle/>
        <a:p>
          <a:endParaRPr lang="en-US"/>
        </a:p>
      </dgm:t>
    </dgm:pt>
    <dgm:pt modelId="{BE898155-61D5-452D-88C2-986A955AB09C}" type="sibTrans" cxnId="{2E27B203-1D14-448D-8A2A-F541446984F0}">
      <dgm:prSet/>
      <dgm:spPr/>
      <dgm:t>
        <a:bodyPr/>
        <a:lstStyle/>
        <a:p>
          <a:endParaRPr lang="en-US"/>
        </a:p>
      </dgm:t>
    </dgm:pt>
    <dgm:pt modelId="{736EBA95-DE2F-4223-A9A7-AEBF3F892CAB}">
      <dgm:prSet phldrT="[Text]" custT="1"/>
      <dgm:spPr/>
      <dgm:t>
        <a:bodyPr/>
        <a:lstStyle/>
        <a:p>
          <a:r>
            <a:rPr lang="en-US" sz="2000" dirty="0" smtClean="0"/>
            <a:t>RF4CE</a:t>
          </a:r>
          <a:endParaRPr lang="en-US" sz="2000" dirty="0"/>
        </a:p>
      </dgm:t>
    </dgm:pt>
    <dgm:pt modelId="{E55DFED9-2859-450B-9B8C-E2CD62F5D48A}" type="parTrans" cxnId="{AF65B24F-871A-4F6A-9DC5-74A2BA604035}">
      <dgm:prSet/>
      <dgm:spPr/>
      <dgm:t>
        <a:bodyPr/>
        <a:lstStyle/>
        <a:p>
          <a:endParaRPr lang="en-US"/>
        </a:p>
      </dgm:t>
    </dgm:pt>
    <dgm:pt modelId="{33014978-CCA5-4F65-8009-33663DCAA8D1}" type="sibTrans" cxnId="{AF65B24F-871A-4F6A-9DC5-74A2BA604035}">
      <dgm:prSet/>
      <dgm:spPr/>
      <dgm:t>
        <a:bodyPr/>
        <a:lstStyle/>
        <a:p>
          <a:endParaRPr lang="en-US"/>
        </a:p>
      </dgm:t>
    </dgm:pt>
    <dgm:pt modelId="{25A08BB9-FA13-488A-972A-2DDC5DA6DC95}">
      <dgm:prSet phldrT="[Text]" custT="1"/>
      <dgm:spPr/>
      <dgm:t>
        <a:bodyPr/>
        <a:lstStyle/>
        <a:p>
          <a:r>
            <a:rPr lang="en-US" sz="2000" dirty="0" smtClean="0"/>
            <a:t>ZigBee</a:t>
          </a:r>
          <a:endParaRPr lang="en-US" sz="2000" dirty="0"/>
        </a:p>
      </dgm:t>
    </dgm:pt>
    <dgm:pt modelId="{238E2BCA-D640-4590-9028-EA0B9E5D6697}" type="parTrans" cxnId="{0E877D78-7977-45D1-B08E-0EDDF5D0987E}">
      <dgm:prSet/>
      <dgm:spPr/>
      <dgm:t>
        <a:bodyPr/>
        <a:lstStyle/>
        <a:p>
          <a:endParaRPr lang="en-US"/>
        </a:p>
      </dgm:t>
    </dgm:pt>
    <dgm:pt modelId="{47A9664E-E6AD-40A7-9A29-0C4A68E727AF}" type="sibTrans" cxnId="{0E877D78-7977-45D1-B08E-0EDDF5D0987E}">
      <dgm:prSet/>
      <dgm:spPr/>
      <dgm:t>
        <a:bodyPr/>
        <a:lstStyle/>
        <a:p>
          <a:endParaRPr lang="en-US"/>
        </a:p>
      </dgm:t>
    </dgm:pt>
    <dgm:pt modelId="{DC72488F-5085-4D5A-AA4B-D2378DF111CD}">
      <dgm:prSet phldrT="[Text]" custT="1"/>
      <dgm:spPr/>
      <dgm:t>
        <a:bodyPr/>
        <a:lstStyle/>
        <a:p>
          <a:r>
            <a:rPr lang="en-US" sz="1800" dirty="0" smtClean="0"/>
            <a:t>High Bandwidth</a:t>
          </a:r>
          <a:endParaRPr lang="en-US" sz="1800" dirty="0"/>
        </a:p>
      </dgm:t>
    </dgm:pt>
    <dgm:pt modelId="{1EB94213-6B32-4DB7-8228-BFBFD1893AAE}" type="parTrans" cxnId="{5AB9B061-ECD0-4AF4-9199-696901F0DEAC}">
      <dgm:prSet/>
      <dgm:spPr/>
      <dgm:t>
        <a:bodyPr/>
        <a:lstStyle/>
        <a:p>
          <a:endParaRPr lang="en-US"/>
        </a:p>
      </dgm:t>
    </dgm:pt>
    <dgm:pt modelId="{ED7A1C90-5217-43D9-A30D-04A91DCFC761}" type="sibTrans" cxnId="{5AB9B061-ECD0-4AF4-9199-696901F0DEAC}">
      <dgm:prSet/>
      <dgm:spPr/>
      <dgm:t>
        <a:bodyPr/>
        <a:lstStyle/>
        <a:p>
          <a:endParaRPr lang="en-US"/>
        </a:p>
      </dgm:t>
    </dgm:pt>
    <dgm:pt modelId="{CDA207D9-34FD-46C4-A8AD-FB8D0EA46863}">
      <dgm:prSet phldrT="[Text]" custT="1"/>
      <dgm:spPr/>
      <dgm:t>
        <a:bodyPr/>
        <a:lstStyle/>
        <a:p>
          <a:r>
            <a:rPr lang="en-US" sz="1800" dirty="0" smtClean="0"/>
            <a:t>High Data Transfer</a:t>
          </a:r>
          <a:endParaRPr lang="en-US" sz="1800" dirty="0"/>
        </a:p>
      </dgm:t>
    </dgm:pt>
    <dgm:pt modelId="{B7EAEE7E-BCF7-4FD6-B889-2932D11BF7EF}" type="parTrans" cxnId="{FB8EE8B2-BA6A-4F13-BE07-9346ED2531D3}">
      <dgm:prSet/>
      <dgm:spPr/>
      <dgm:t>
        <a:bodyPr/>
        <a:lstStyle/>
        <a:p>
          <a:endParaRPr lang="en-US"/>
        </a:p>
      </dgm:t>
    </dgm:pt>
    <dgm:pt modelId="{7C210321-F800-49C4-B243-10574666A584}" type="sibTrans" cxnId="{FB8EE8B2-BA6A-4F13-BE07-9346ED2531D3}">
      <dgm:prSet/>
      <dgm:spPr/>
      <dgm:t>
        <a:bodyPr/>
        <a:lstStyle/>
        <a:p>
          <a:endParaRPr lang="en-US"/>
        </a:p>
      </dgm:t>
    </dgm:pt>
    <dgm:pt modelId="{36530F95-45BD-4F0A-972B-EF60718CB5C6}">
      <dgm:prSet phldrT="[Text]" custT="1"/>
      <dgm:spPr/>
      <dgm:t>
        <a:bodyPr/>
        <a:lstStyle/>
        <a:p>
          <a:r>
            <a:rPr lang="en-US" sz="1800" dirty="0" smtClean="0"/>
            <a:t>Medium Power Consumption</a:t>
          </a:r>
          <a:endParaRPr lang="en-US" sz="1800" dirty="0"/>
        </a:p>
      </dgm:t>
    </dgm:pt>
    <dgm:pt modelId="{40A8EC2B-B9B8-4625-8CF6-E02C354DA890}" type="parTrans" cxnId="{1813701E-99C5-47E5-A5C3-4652F968328F}">
      <dgm:prSet/>
      <dgm:spPr/>
      <dgm:t>
        <a:bodyPr/>
        <a:lstStyle/>
        <a:p>
          <a:endParaRPr lang="en-US"/>
        </a:p>
      </dgm:t>
    </dgm:pt>
    <dgm:pt modelId="{864C28AE-3111-4038-A9CA-2A688C2559AA}" type="sibTrans" cxnId="{1813701E-99C5-47E5-A5C3-4652F968328F}">
      <dgm:prSet/>
      <dgm:spPr/>
      <dgm:t>
        <a:bodyPr/>
        <a:lstStyle/>
        <a:p>
          <a:endParaRPr lang="en-US"/>
        </a:p>
      </dgm:t>
    </dgm:pt>
    <dgm:pt modelId="{7E4B8AD4-AFED-4F1C-B42E-90B6150FF3D5}">
      <dgm:prSet phldrT="[Text]" custT="1"/>
      <dgm:spPr/>
      <dgm:t>
        <a:bodyPr/>
        <a:lstStyle/>
        <a:p>
          <a:r>
            <a:rPr lang="en-US" sz="1800" dirty="0" smtClean="0"/>
            <a:t>Medium Data Transfer</a:t>
          </a:r>
          <a:endParaRPr lang="en-US" sz="1800" dirty="0"/>
        </a:p>
      </dgm:t>
    </dgm:pt>
    <dgm:pt modelId="{5F002A30-D580-4F2B-9A19-FC341482FD1C}" type="parTrans" cxnId="{0468D2A1-F769-4F26-ABCA-50C6C1FDE073}">
      <dgm:prSet/>
      <dgm:spPr/>
      <dgm:t>
        <a:bodyPr/>
        <a:lstStyle/>
        <a:p>
          <a:endParaRPr lang="en-US"/>
        </a:p>
      </dgm:t>
    </dgm:pt>
    <dgm:pt modelId="{E8A9654D-86B7-4DA8-8102-5F34AFF33AF2}" type="sibTrans" cxnId="{0468D2A1-F769-4F26-ABCA-50C6C1FDE073}">
      <dgm:prSet/>
      <dgm:spPr/>
      <dgm:t>
        <a:bodyPr/>
        <a:lstStyle/>
        <a:p>
          <a:endParaRPr lang="en-US"/>
        </a:p>
      </dgm:t>
    </dgm:pt>
    <dgm:pt modelId="{11EAEA41-4E1E-44D6-A546-3C2011E643E4}">
      <dgm:prSet phldrT="[Text]" custT="1"/>
      <dgm:spPr/>
      <dgm:t>
        <a:bodyPr/>
        <a:lstStyle/>
        <a:p>
          <a:r>
            <a:rPr lang="en-US" sz="1800" dirty="0" smtClean="0"/>
            <a:t>Low Power Consumption</a:t>
          </a:r>
          <a:endParaRPr lang="en-US" sz="1800" dirty="0"/>
        </a:p>
      </dgm:t>
    </dgm:pt>
    <dgm:pt modelId="{DA735718-137D-4C80-B323-F24B629E7998}" type="parTrans" cxnId="{D286DC0F-117F-4805-BF2F-E00AF7DFD087}">
      <dgm:prSet/>
      <dgm:spPr/>
      <dgm:t>
        <a:bodyPr/>
        <a:lstStyle/>
        <a:p>
          <a:endParaRPr lang="en-US"/>
        </a:p>
      </dgm:t>
    </dgm:pt>
    <dgm:pt modelId="{34E0D6C9-2FF3-47B1-BD4E-9FF67133E880}" type="sibTrans" cxnId="{D286DC0F-117F-4805-BF2F-E00AF7DFD087}">
      <dgm:prSet/>
      <dgm:spPr/>
      <dgm:t>
        <a:bodyPr/>
        <a:lstStyle/>
        <a:p>
          <a:endParaRPr lang="en-US"/>
        </a:p>
      </dgm:t>
    </dgm:pt>
    <dgm:pt modelId="{52FFEA13-8DDC-4841-823C-BA15757A18ED}">
      <dgm:prSet custT="1"/>
      <dgm:spPr/>
      <dgm:t>
        <a:bodyPr/>
        <a:lstStyle/>
        <a:p>
          <a:r>
            <a:rPr lang="en-US" sz="1800" smtClean="0"/>
            <a:t>Low Bandwidth</a:t>
          </a:r>
          <a:endParaRPr lang="en-US" sz="1800" dirty="0"/>
        </a:p>
      </dgm:t>
    </dgm:pt>
    <dgm:pt modelId="{4AA4B200-34F3-4537-B382-6DD1B77B48C9}" type="parTrans" cxnId="{5E4DBA87-872E-4B77-9E7C-1A025A49BB85}">
      <dgm:prSet/>
      <dgm:spPr/>
      <dgm:t>
        <a:bodyPr/>
        <a:lstStyle/>
        <a:p>
          <a:endParaRPr lang="en-US"/>
        </a:p>
      </dgm:t>
    </dgm:pt>
    <dgm:pt modelId="{DEDF063A-C895-4AAF-A3FA-6FA9F01B73D1}" type="sibTrans" cxnId="{5E4DBA87-872E-4B77-9E7C-1A025A49BB85}">
      <dgm:prSet/>
      <dgm:spPr/>
      <dgm:t>
        <a:bodyPr/>
        <a:lstStyle/>
        <a:p>
          <a:endParaRPr lang="en-US"/>
        </a:p>
      </dgm:t>
    </dgm:pt>
    <dgm:pt modelId="{B6418C1F-FAA5-4C53-90B7-C89EFCEF95EC}">
      <dgm:prSet custT="1"/>
      <dgm:spPr/>
      <dgm:t>
        <a:bodyPr/>
        <a:lstStyle/>
        <a:p>
          <a:r>
            <a:rPr lang="en-US" sz="1800" dirty="0" smtClean="0"/>
            <a:t>Low Data Transfer</a:t>
          </a:r>
          <a:endParaRPr lang="en-US" sz="1800" dirty="0"/>
        </a:p>
      </dgm:t>
    </dgm:pt>
    <dgm:pt modelId="{551B6A31-3D38-4DD6-8354-EE77E8CA1AC3}" type="parTrans" cxnId="{ACBB83B7-5A9B-46D3-AE7B-0D6464370F90}">
      <dgm:prSet/>
      <dgm:spPr/>
      <dgm:t>
        <a:bodyPr/>
        <a:lstStyle/>
        <a:p>
          <a:endParaRPr lang="en-US"/>
        </a:p>
      </dgm:t>
    </dgm:pt>
    <dgm:pt modelId="{754807E4-98BC-4225-BDED-44AC749D0130}" type="sibTrans" cxnId="{ACBB83B7-5A9B-46D3-AE7B-0D6464370F90}">
      <dgm:prSet/>
      <dgm:spPr/>
      <dgm:t>
        <a:bodyPr/>
        <a:lstStyle/>
        <a:p>
          <a:endParaRPr lang="en-US"/>
        </a:p>
      </dgm:t>
    </dgm:pt>
    <dgm:pt modelId="{40A180AC-5F32-4242-A394-E1B92E54B195}">
      <dgm:prSet custT="1"/>
      <dgm:spPr/>
      <dgm:t>
        <a:bodyPr/>
        <a:lstStyle/>
        <a:p>
          <a:r>
            <a:rPr lang="en-US" sz="1800" dirty="0" smtClean="0"/>
            <a:t>Low Power Consumption</a:t>
          </a:r>
          <a:endParaRPr lang="en-US" sz="1800" dirty="0"/>
        </a:p>
      </dgm:t>
    </dgm:pt>
    <dgm:pt modelId="{AA761D72-98F5-4E5E-95F4-E4C5343B4719}" type="parTrans" cxnId="{05B31920-7573-4D72-BE25-751C5AA7D887}">
      <dgm:prSet/>
      <dgm:spPr/>
      <dgm:t>
        <a:bodyPr/>
        <a:lstStyle/>
        <a:p>
          <a:endParaRPr lang="en-US"/>
        </a:p>
      </dgm:t>
    </dgm:pt>
    <dgm:pt modelId="{F1040F96-C6A8-4072-92B1-C95A643A21E9}" type="sibTrans" cxnId="{05B31920-7573-4D72-BE25-751C5AA7D887}">
      <dgm:prSet/>
      <dgm:spPr/>
      <dgm:t>
        <a:bodyPr/>
        <a:lstStyle/>
        <a:p>
          <a:endParaRPr lang="en-US"/>
        </a:p>
      </dgm:t>
    </dgm:pt>
    <dgm:pt modelId="{C5956C50-D06F-409D-A994-8ACC758E5A3C}">
      <dgm:prSet custT="1"/>
      <dgm:spPr/>
      <dgm:t>
        <a:bodyPr/>
        <a:lstStyle/>
        <a:p>
          <a:r>
            <a:rPr lang="en-US" sz="1800" dirty="0" smtClean="0"/>
            <a:t>Medium Range</a:t>
          </a:r>
          <a:endParaRPr lang="en-US" sz="1800" dirty="0"/>
        </a:p>
      </dgm:t>
    </dgm:pt>
    <dgm:pt modelId="{DC5DC4E7-2B46-4E70-9986-028B6B8C93E0}" type="parTrans" cxnId="{1E8C69D8-622E-4479-BA17-BE211B1E78E8}">
      <dgm:prSet/>
      <dgm:spPr/>
      <dgm:t>
        <a:bodyPr/>
        <a:lstStyle/>
        <a:p>
          <a:endParaRPr lang="en-US"/>
        </a:p>
      </dgm:t>
    </dgm:pt>
    <dgm:pt modelId="{E94C9C8C-EFE9-4802-8F29-33F4C5B8615E}" type="sibTrans" cxnId="{1E8C69D8-622E-4479-BA17-BE211B1E78E8}">
      <dgm:prSet/>
      <dgm:spPr/>
      <dgm:t>
        <a:bodyPr/>
        <a:lstStyle/>
        <a:p>
          <a:endParaRPr lang="en-US"/>
        </a:p>
      </dgm:t>
    </dgm:pt>
    <dgm:pt modelId="{20B8309D-32BF-44EF-97BE-00AEE4A93B5E}">
      <dgm:prSet custT="1"/>
      <dgm:spPr/>
      <dgm:t>
        <a:bodyPr/>
        <a:lstStyle/>
        <a:p>
          <a:r>
            <a:rPr lang="en-US" sz="1800" smtClean="0"/>
            <a:t>Low Bandwidth</a:t>
          </a:r>
          <a:endParaRPr lang="en-US" sz="1800" dirty="0"/>
        </a:p>
      </dgm:t>
    </dgm:pt>
    <dgm:pt modelId="{9BF23586-58F4-45E2-A790-CC8DC086B5E0}" type="parTrans" cxnId="{4696B2B9-2AF2-4704-8194-D3ED0BB1C15F}">
      <dgm:prSet/>
      <dgm:spPr/>
      <dgm:t>
        <a:bodyPr/>
        <a:lstStyle/>
        <a:p>
          <a:endParaRPr lang="en-US"/>
        </a:p>
      </dgm:t>
    </dgm:pt>
    <dgm:pt modelId="{C1D0FF22-038D-4D1E-84A5-1449FBD03F7A}" type="sibTrans" cxnId="{4696B2B9-2AF2-4704-8194-D3ED0BB1C15F}">
      <dgm:prSet/>
      <dgm:spPr/>
      <dgm:t>
        <a:bodyPr/>
        <a:lstStyle/>
        <a:p>
          <a:endParaRPr lang="en-US"/>
        </a:p>
      </dgm:t>
    </dgm:pt>
    <dgm:pt modelId="{20257674-5FE1-4F56-805E-4CC81F0B28E6}">
      <dgm:prSet custT="1"/>
      <dgm:spPr/>
      <dgm:t>
        <a:bodyPr/>
        <a:lstStyle/>
        <a:p>
          <a:r>
            <a:rPr lang="en-US" sz="1800" dirty="0" smtClean="0"/>
            <a:t>Medium Data Transfer</a:t>
          </a:r>
          <a:endParaRPr lang="en-US" sz="1800" dirty="0"/>
        </a:p>
      </dgm:t>
    </dgm:pt>
    <dgm:pt modelId="{D51CBC73-D865-4BF5-87E0-60A783FCE99D}" type="parTrans" cxnId="{0D5DEFB9-3898-4B86-A25D-43E5737F3B9B}">
      <dgm:prSet/>
      <dgm:spPr/>
      <dgm:t>
        <a:bodyPr/>
        <a:lstStyle/>
        <a:p>
          <a:endParaRPr lang="en-US"/>
        </a:p>
      </dgm:t>
    </dgm:pt>
    <dgm:pt modelId="{315DC931-E45F-45D4-8416-6EF15E66128C}" type="sibTrans" cxnId="{0D5DEFB9-3898-4B86-A25D-43E5737F3B9B}">
      <dgm:prSet/>
      <dgm:spPr/>
      <dgm:t>
        <a:bodyPr/>
        <a:lstStyle/>
        <a:p>
          <a:endParaRPr lang="en-US"/>
        </a:p>
      </dgm:t>
    </dgm:pt>
    <dgm:pt modelId="{F6F1A607-58C1-4633-8111-7D1C6CE8361B}">
      <dgm:prSet custT="1"/>
      <dgm:spPr/>
      <dgm:t>
        <a:bodyPr/>
        <a:lstStyle/>
        <a:p>
          <a:r>
            <a:rPr lang="en-US" sz="1800" dirty="0" smtClean="0"/>
            <a:t>Low Power Consumption</a:t>
          </a:r>
          <a:endParaRPr lang="en-US" sz="1800" dirty="0"/>
        </a:p>
      </dgm:t>
    </dgm:pt>
    <dgm:pt modelId="{2D4F5A0C-D5C8-4C9D-8CA3-B1BD808090F2}" type="parTrans" cxnId="{A2FC54D4-4AE9-4FFD-A614-56AD3C08ED03}">
      <dgm:prSet/>
      <dgm:spPr/>
      <dgm:t>
        <a:bodyPr/>
        <a:lstStyle/>
        <a:p>
          <a:endParaRPr lang="en-US"/>
        </a:p>
      </dgm:t>
    </dgm:pt>
    <dgm:pt modelId="{0CCD0E16-CA6B-41BB-B261-CAB20185E408}" type="sibTrans" cxnId="{A2FC54D4-4AE9-4FFD-A614-56AD3C08ED03}">
      <dgm:prSet/>
      <dgm:spPr/>
      <dgm:t>
        <a:bodyPr/>
        <a:lstStyle/>
        <a:p>
          <a:endParaRPr lang="en-US"/>
        </a:p>
      </dgm:t>
    </dgm:pt>
    <dgm:pt modelId="{22FA4E80-C752-4F34-9F74-F96A93D32DC8}">
      <dgm:prSet custT="1"/>
      <dgm:spPr/>
      <dgm:t>
        <a:bodyPr/>
        <a:lstStyle/>
        <a:p>
          <a:r>
            <a:rPr lang="en-US" sz="1800" smtClean="0"/>
            <a:t>High Range</a:t>
          </a:r>
          <a:endParaRPr lang="en-US" sz="1800"/>
        </a:p>
      </dgm:t>
    </dgm:pt>
    <dgm:pt modelId="{07E6292D-C1D1-47BB-8FC7-F8938F4A93FE}" type="parTrans" cxnId="{601F5F20-6AFA-44A1-964D-FEC024FD6A28}">
      <dgm:prSet/>
      <dgm:spPr/>
      <dgm:t>
        <a:bodyPr/>
        <a:lstStyle/>
        <a:p>
          <a:endParaRPr lang="en-US"/>
        </a:p>
      </dgm:t>
    </dgm:pt>
    <dgm:pt modelId="{399B315D-CEA7-4A34-82ED-FFC33F2070B5}" type="sibTrans" cxnId="{601F5F20-6AFA-44A1-964D-FEC024FD6A28}">
      <dgm:prSet/>
      <dgm:spPr/>
      <dgm:t>
        <a:bodyPr/>
        <a:lstStyle/>
        <a:p>
          <a:endParaRPr lang="en-US"/>
        </a:p>
      </dgm:t>
    </dgm:pt>
    <dgm:pt modelId="{92630B56-4248-4601-A427-2DE320437427}">
      <dgm:prSet custT="1"/>
      <dgm:spPr/>
      <dgm:t>
        <a:bodyPr/>
        <a:lstStyle/>
        <a:p>
          <a:r>
            <a:rPr lang="en-US" sz="1800" smtClean="0"/>
            <a:t>Medium Bandwith</a:t>
          </a:r>
          <a:endParaRPr lang="en-US" sz="1800" dirty="0"/>
        </a:p>
      </dgm:t>
    </dgm:pt>
    <dgm:pt modelId="{83FB79F6-C6B5-4E99-8474-6BA7D6038447}" type="parTrans" cxnId="{8E025874-8FA4-49BC-887F-E3778DA6EEE6}">
      <dgm:prSet/>
      <dgm:spPr/>
      <dgm:t>
        <a:bodyPr/>
        <a:lstStyle/>
        <a:p>
          <a:endParaRPr lang="en-US"/>
        </a:p>
      </dgm:t>
    </dgm:pt>
    <dgm:pt modelId="{6D2C51A9-AF5D-4FDB-8714-9C96DCEFE6C0}" type="sibTrans" cxnId="{8E025874-8FA4-49BC-887F-E3778DA6EEE6}">
      <dgm:prSet/>
      <dgm:spPr/>
      <dgm:t>
        <a:bodyPr/>
        <a:lstStyle/>
        <a:p>
          <a:endParaRPr lang="en-US"/>
        </a:p>
      </dgm:t>
    </dgm:pt>
    <dgm:pt modelId="{A26A5603-A3AD-4C76-8AB4-2FBF5FF6E955}">
      <dgm:prSet custT="1"/>
      <dgm:spPr/>
      <dgm:t>
        <a:bodyPr/>
        <a:lstStyle/>
        <a:p>
          <a:r>
            <a:rPr lang="en-US" sz="1800" dirty="0" smtClean="0"/>
            <a:t>High Data Transfer</a:t>
          </a:r>
          <a:endParaRPr lang="en-US" sz="1800" dirty="0"/>
        </a:p>
      </dgm:t>
    </dgm:pt>
    <dgm:pt modelId="{AEC7BA14-54F3-49F7-9561-416C98EE9F54}" type="parTrans" cxnId="{3AFAEBDF-2AC4-4C0C-99CC-E1EE62E5DF58}">
      <dgm:prSet/>
      <dgm:spPr/>
      <dgm:t>
        <a:bodyPr/>
        <a:lstStyle/>
        <a:p>
          <a:endParaRPr lang="en-US"/>
        </a:p>
      </dgm:t>
    </dgm:pt>
    <dgm:pt modelId="{1908FC82-2DDD-4198-A22C-139D83CEABFC}" type="sibTrans" cxnId="{3AFAEBDF-2AC4-4C0C-99CC-E1EE62E5DF58}">
      <dgm:prSet/>
      <dgm:spPr/>
      <dgm:t>
        <a:bodyPr/>
        <a:lstStyle/>
        <a:p>
          <a:endParaRPr lang="en-US"/>
        </a:p>
      </dgm:t>
    </dgm:pt>
    <dgm:pt modelId="{D2B9388E-43B7-4136-BB25-CB611337B735}">
      <dgm:prSet custT="1"/>
      <dgm:spPr/>
      <dgm:t>
        <a:bodyPr/>
        <a:lstStyle/>
        <a:p>
          <a:r>
            <a:rPr lang="en-US" sz="1800" dirty="0" smtClean="0"/>
            <a:t>High Power Consumption</a:t>
          </a:r>
          <a:endParaRPr lang="en-US" sz="1800" dirty="0"/>
        </a:p>
      </dgm:t>
    </dgm:pt>
    <dgm:pt modelId="{F6EF833E-8239-4F34-A735-C43B993A9EC5}" type="parTrans" cxnId="{6048C91B-079F-43BA-A03B-D2C263DA966C}">
      <dgm:prSet/>
      <dgm:spPr/>
      <dgm:t>
        <a:bodyPr/>
        <a:lstStyle/>
        <a:p>
          <a:endParaRPr lang="en-US"/>
        </a:p>
      </dgm:t>
    </dgm:pt>
    <dgm:pt modelId="{8C21B7DC-C2CC-4F33-AAE7-52D91506343F}" type="sibTrans" cxnId="{6048C91B-079F-43BA-A03B-D2C263DA966C}">
      <dgm:prSet/>
      <dgm:spPr/>
      <dgm:t>
        <a:bodyPr/>
        <a:lstStyle/>
        <a:p>
          <a:endParaRPr lang="en-US"/>
        </a:p>
      </dgm:t>
    </dgm:pt>
    <dgm:pt modelId="{0E31DD1C-4571-4B6A-8384-E5D0708E627D}" type="pres">
      <dgm:prSet presAssocID="{065FA3BA-2675-4915-926D-29DC6AB0CBB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BDF6E1-EC72-41C7-A246-0D39FEE603D9}" type="pres">
      <dgm:prSet presAssocID="{01CB10CF-2C10-46C0-B8B0-A3CFEEB25A59}" presName="composite" presStyleCnt="0"/>
      <dgm:spPr/>
    </dgm:pt>
    <dgm:pt modelId="{1DEA7145-74C3-4DE9-BA16-D76510C4FD99}" type="pres">
      <dgm:prSet presAssocID="{01CB10CF-2C10-46C0-B8B0-A3CFEEB25A59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9DB093-50CA-42CA-81C8-20684F85581A}" type="pres">
      <dgm:prSet presAssocID="{01CB10CF-2C10-46C0-B8B0-A3CFEEB25A59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0D1A84-559E-46E9-BC49-AA5014DAE95D}" type="pres">
      <dgm:prSet presAssocID="{F0C63D77-93A3-4CEB-BEA4-CB644D734AC9}" presName="space" presStyleCnt="0"/>
      <dgm:spPr/>
    </dgm:pt>
    <dgm:pt modelId="{146C5408-36D7-496C-BE89-3A5AE869B0FE}" type="pres">
      <dgm:prSet presAssocID="{B8D5B876-BB5C-4620-B9DF-70622E303798}" presName="composite" presStyleCnt="0"/>
      <dgm:spPr/>
    </dgm:pt>
    <dgm:pt modelId="{BCE42F56-DCCF-4A0E-A7DB-CC1E1EB658CF}" type="pres">
      <dgm:prSet presAssocID="{B8D5B876-BB5C-4620-B9DF-70622E303798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385148-DEEC-4255-9D7D-2DB59CC64607}" type="pres">
      <dgm:prSet presAssocID="{B8D5B876-BB5C-4620-B9DF-70622E303798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BFD564-E889-468E-9E56-A75DD5D683EB}" type="pres">
      <dgm:prSet presAssocID="{B225F58F-1F91-487A-B389-AF0C1A697CF2}" presName="space" presStyleCnt="0"/>
      <dgm:spPr/>
    </dgm:pt>
    <dgm:pt modelId="{0922BEB8-5923-4EED-A7E2-E903B59F4B1D}" type="pres">
      <dgm:prSet presAssocID="{74122887-B941-4EDA-B3DC-99D36ACA02AD}" presName="composite" presStyleCnt="0"/>
      <dgm:spPr/>
    </dgm:pt>
    <dgm:pt modelId="{8BBA2D39-C68B-4963-B1F6-8A76FDC78C29}" type="pres">
      <dgm:prSet presAssocID="{74122887-B941-4EDA-B3DC-99D36ACA02AD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E44E30-6EC8-46EF-89FA-A16A93836E7E}" type="pres">
      <dgm:prSet presAssocID="{74122887-B941-4EDA-B3DC-99D36ACA02AD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DACB9E-C5F3-4B2A-A9DD-C65E4A2BC2BB}" type="pres">
      <dgm:prSet presAssocID="{BC198694-59E6-46EC-BAAA-335B907EAAA8}" presName="space" presStyleCnt="0"/>
      <dgm:spPr/>
    </dgm:pt>
    <dgm:pt modelId="{C0631335-04A6-4B42-9336-EBAF32F87491}" type="pres">
      <dgm:prSet presAssocID="{736EBA95-DE2F-4223-A9A7-AEBF3F892CAB}" presName="composite" presStyleCnt="0"/>
      <dgm:spPr/>
    </dgm:pt>
    <dgm:pt modelId="{5EFFEE94-72BE-4BCC-BD3E-942ACD42FDFB}" type="pres">
      <dgm:prSet presAssocID="{736EBA95-DE2F-4223-A9A7-AEBF3F892CAB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2A7316-2518-4534-AC26-DD006C02D7CC}" type="pres">
      <dgm:prSet presAssocID="{736EBA95-DE2F-4223-A9A7-AEBF3F892CAB}" presName="desTx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44349A-5E4B-4D44-B2C4-D43EC1DD8844}" type="pres">
      <dgm:prSet presAssocID="{33014978-CCA5-4F65-8009-33663DCAA8D1}" presName="space" presStyleCnt="0"/>
      <dgm:spPr/>
    </dgm:pt>
    <dgm:pt modelId="{03C85B8B-010E-4490-839F-FE6D7FD39B44}" type="pres">
      <dgm:prSet presAssocID="{25A08BB9-FA13-488A-972A-2DDC5DA6DC95}" presName="composite" presStyleCnt="0"/>
      <dgm:spPr/>
    </dgm:pt>
    <dgm:pt modelId="{821A48F6-B65A-4C23-8915-1CEFA2B49768}" type="pres">
      <dgm:prSet presAssocID="{25A08BB9-FA13-488A-972A-2DDC5DA6DC9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8EDCCF-EB33-4BD7-8322-7C8262CE5F52}" type="pres">
      <dgm:prSet presAssocID="{25A08BB9-FA13-488A-972A-2DDC5DA6DC95}" presName="desTx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9CC1A3-62A7-4035-B255-EB1F9415CB4C}" type="presOf" srcId="{B6418C1F-FAA5-4C53-90B7-C89EFCEF95EC}" destId="{55E44E30-6EC8-46EF-89FA-A16A93836E7E}" srcOrd="0" destOrd="2" presId="urn:microsoft.com/office/officeart/2005/8/layout/hList1"/>
    <dgm:cxn modelId="{9818EB3F-2309-4C14-A910-1373A8DB9375}" type="presOf" srcId="{A26A5603-A3AD-4C76-8AB4-2FBF5FF6E955}" destId="{AB2A7316-2518-4534-AC26-DD006C02D7CC}" srcOrd="0" destOrd="2" presId="urn:microsoft.com/office/officeart/2005/8/layout/hList1"/>
    <dgm:cxn modelId="{A2FC54D4-4AE9-4FFD-A614-56AD3C08ED03}" srcId="{25A08BB9-FA13-488A-972A-2DDC5DA6DC95}" destId="{F6F1A607-58C1-4633-8111-7D1C6CE8361B}" srcOrd="3" destOrd="0" parTransId="{2D4F5A0C-D5C8-4C9D-8CA3-B1BD808090F2}" sibTransId="{0CCD0E16-CA6B-41BB-B261-CAB20185E408}"/>
    <dgm:cxn modelId="{FD9982AE-FA3D-48BF-8DDD-E2825B9D4938}" type="presOf" srcId="{01CB10CF-2C10-46C0-B8B0-A3CFEEB25A59}" destId="{1DEA7145-74C3-4DE9-BA16-D76510C4FD99}" srcOrd="0" destOrd="0" presId="urn:microsoft.com/office/officeart/2005/8/layout/hList1"/>
    <dgm:cxn modelId="{A87DD7C4-8D0B-47DD-8A0A-9A8F715CCC3E}" type="presOf" srcId="{7E4B8AD4-AFED-4F1C-B42E-90B6150FF3D5}" destId="{DD385148-DEEC-4255-9D7D-2DB59CC64607}" srcOrd="0" destOrd="2" presId="urn:microsoft.com/office/officeart/2005/8/layout/hList1"/>
    <dgm:cxn modelId="{C2565BBE-443B-4A20-8987-0795ECD045F2}" type="presOf" srcId="{C5956C50-D06F-409D-A994-8ACC758E5A3C}" destId="{A08EDCCF-EB33-4BD7-8322-7C8262CE5F52}" srcOrd="0" destOrd="0" presId="urn:microsoft.com/office/officeart/2005/8/layout/hList1"/>
    <dgm:cxn modelId="{0D5DEFB9-3898-4B86-A25D-43E5737F3B9B}" srcId="{25A08BB9-FA13-488A-972A-2DDC5DA6DC95}" destId="{20257674-5FE1-4F56-805E-4CC81F0B28E6}" srcOrd="2" destOrd="0" parTransId="{D51CBC73-D865-4BF5-87E0-60A783FCE99D}" sibTransId="{315DC931-E45F-45D4-8416-6EF15E66128C}"/>
    <dgm:cxn modelId="{44F5A1CA-CD42-4738-994E-B6B4A2BCFEA4}" srcId="{065FA3BA-2675-4915-926D-29DC6AB0CBBF}" destId="{01CB10CF-2C10-46C0-B8B0-A3CFEEB25A59}" srcOrd="0" destOrd="0" parTransId="{365F66C1-1AEA-42C3-A608-9057BBC32F4F}" sibTransId="{F0C63D77-93A3-4CEB-BEA4-CB644D734AC9}"/>
    <dgm:cxn modelId="{0468D2A1-F769-4F26-ABCA-50C6C1FDE073}" srcId="{B8D5B876-BB5C-4620-B9DF-70622E303798}" destId="{7E4B8AD4-AFED-4F1C-B42E-90B6150FF3D5}" srcOrd="2" destOrd="0" parTransId="{5F002A30-D580-4F2B-9A19-FC341482FD1C}" sibTransId="{E8A9654D-86B7-4DA8-8102-5F34AFF33AF2}"/>
    <dgm:cxn modelId="{601F5F20-6AFA-44A1-964D-FEC024FD6A28}" srcId="{736EBA95-DE2F-4223-A9A7-AEBF3F892CAB}" destId="{22FA4E80-C752-4F34-9F74-F96A93D32DC8}" srcOrd="0" destOrd="0" parTransId="{07E6292D-C1D1-47BB-8FC7-F8938F4A93FE}" sibTransId="{399B315D-CEA7-4A34-82ED-FFC33F2070B5}"/>
    <dgm:cxn modelId="{05B31920-7573-4D72-BE25-751C5AA7D887}" srcId="{74122887-B941-4EDA-B3DC-99D36ACA02AD}" destId="{40A180AC-5F32-4242-A394-E1B92E54B195}" srcOrd="3" destOrd="0" parTransId="{AA761D72-98F5-4E5E-95F4-E4C5343B4719}" sibTransId="{F1040F96-C6A8-4072-92B1-C95A643A21E9}"/>
    <dgm:cxn modelId="{C1984E21-CA4D-45C7-8994-48DB3D5FEB6A}" type="presOf" srcId="{11EAEA41-4E1E-44D6-A546-3C2011E643E4}" destId="{DD385148-DEEC-4255-9D7D-2DB59CC64607}" srcOrd="0" destOrd="3" presId="urn:microsoft.com/office/officeart/2005/8/layout/hList1"/>
    <dgm:cxn modelId="{2F899483-1E58-4E6A-93F7-30853EEAC927}" type="presOf" srcId="{CDA207D9-34FD-46C4-A8AD-FB8D0EA46863}" destId="{A59DB093-50CA-42CA-81C8-20684F85581A}" srcOrd="0" destOrd="2" presId="urn:microsoft.com/office/officeart/2005/8/layout/hList1"/>
    <dgm:cxn modelId="{8922F3D6-59FB-4272-A52A-99679EB1CC19}" type="presOf" srcId="{20B8309D-32BF-44EF-97BE-00AEE4A93B5E}" destId="{A08EDCCF-EB33-4BD7-8322-7C8262CE5F52}" srcOrd="0" destOrd="1" presId="urn:microsoft.com/office/officeart/2005/8/layout/hList1"/>
    <dgm:cxn modelId="{F03D3B52-9A53-41DD-A9D8-CF71FAB2C867}" type="presOf" srcId="{25A08BB9-FA13-488A-972A-2DDC5DA6DC95}" destId="{821A48F6-B65A-4C23-8915-1CEFA2B49768}" srcOrd="0" destOrd="0" presId="urn:microsoft.com/office/officeart/2005/8/layout/hList1"/>
    <dgm:cxn modelId="{DAD413E5-B495-45A7-B36A-F62F15CC2323}" srcId="{B8D5B876-BB5C-4620-B9DF-70622E303798}" destId="{18C8C2F6-F9A0-43B1-BDAB-464DF4EBBBD5}" srcOrd="0" destOrd="0" parTransId="{6BCBB57E-B3E8-4378-AA2F-1850E2064A32}" sibTransId="{FD681C93-7FFC-42BB-BF3D-8DF46E7CF446}"/>
    <dgm:cxn modelId="{4696B2B9-2AF2-4704-8194-D3ED0BB1C15F}" srcId="{25A08BB9-FA13-488A-972A-2DDC5DA6DC95}" destId="{20B8309D-32BF-44EF-97BE-00AEE4A93B5E}" srcOrd="1" destOrd="0" parTransId="{9BF23586-58F4-45E2-A790-CC8DC086B5E0}" sibTransId="{C1D0FF22-038D-4D1E-84A5-1449FBD03F7A}"/>
    <dgm:cxn modelId="{6182ADF9-93A4-44D7-B0F0-1F399F2B6ABB}" type="presOf" srcId="{20257674-5FE1-4F56-805E-4CC81F0B28E6}" destId="{A08EDCCF-EB33-4BD7-8322-7C8262CE5F52}" srcOrd="0" destOrd="2" presId="urn:microsoft.com/office/officeart/2005/8/layout/hList1"/>
    <dgm:cxn modelId="{C02CF7D8-1668-46CB-867F-11427A31A5B9}" type="presOf" srcId="{40A180AC-5F32-4242-A394-E1B92E54B195}" destId="{55E44E30-6EC8-46EF-89FA-A16A93836E7E}" srcOrd="0" destOrd="3" presId="urn:microsoft.com/office/officeart/2005/8/layout/hList1"/>
    <dgm:cxn modelId="{5E4DBA87-872E-4B77-9E7C-1A025A49BB85}" srcId="{74122887-B941-4EDA-B3DC-99D36ACA02AD}" destId="{52FFEA13-8DDC-4841-823C-BA15757A18ED}" srcOrd="1" destOrd="0" parTransId="{4AA4B200-34F3-4537-B382-6DD1B77B48C9}" sibTransId="{DEDF063A-C895-4AAF-A3FA-6FA9F01B73D1}"/>
    <dgm:cxn modelId="{1813701E-99C5-47E5-A5C3-4652F968328F}" srcId="{01CB10CF-2C10-46C0-B8B0-A3CFEEB25A59}" destId="{36530F95-45BD-4F0A-972B-EF60718CB5C6}" srcOrd="3" destOrd="0" parTransId="{40A8EC2B-B9B8-4625-8CF6-E02C354DA890}" sibTransId="{864C28AE-3111-4038-A9CA-2A688C2559AA}"/>
    <dgm:cxn modelId="{A4C6F2BE-EA8B-4061-8D4E-1E0EFADDA8D8}" type="presOf" srcId="{144A07D3-9605-4CEC-B98C-B474A6050636}" destId="{55E44E30-6EC8-46EF-89FA-A16A93836E7E}" srcOrd="0" destOrd="0" presId="urn:microsoft.com/office/officeart/2005/8/layout/hList1"/>
    <dgm:cxn modelId="{814703B8-D764-4902-9AA7-3348938B7572}" type="presOf" srcId="{74122887-B941-4EDA-B3DC-99D36ACA02AD}" destId="{8BBA2D39-C68B-4963-B1F6-8A76FDC78C29}" srcOrd="0" destOrd="0" presId="urn:microsoft.com/office/officeart/2005/8/layout/hList1"/>
    <dgm:cxn modelId="{8B2D1C9A-A7F8-4058-9DA2-3F8BB6E5FB26}" type="presOf" srcId="{EF252CDB-75B5-4467-A768-DA2BC6BFCA45}" destId="{A59DB093-50CA-42CA-81C8-20684F85581A}" srcOrd="0" destOrd="0" presId="urn:microsoft.com/office/officeart/2005/8/layout/hList1"/>
    <dgm:cxn modelId="{D0267759-77B5-4741-87F7-BA9E0336E0BB}" type="presOf" srcId="{736EBA95-DE2F-4223-A9A7-AEBF3F892CAB}" destId="{5EFFEE94-72BE-4BCC-BD3E-942ACD42FDFB}" srcOrd="0" destOrd="0" presId="urn:microsoft.com/office/officeart/2005/8/layout/hList1"/>
    <dgm:cxn modelId="{0E877D78-7977-45D1-B08E-0EDDF5D0987E}" srcId="{065FA3BA-2675-4915-926D-29DC6AB0CBBF}" destId="{25A08BB9-FA13-488A-972A-2DDC5DA6DC95}" srcOrd="4" destOrd="0" parTransId="{238E2BCA-D640-4590-9028-EA0B9E5D6697}" sibTransId="{47A9664E-E6AD-40A7-9A29-0C4A68E727AF}"/>
    <dgm:cxn modelId="{619DDC06-9CC3-4153-894F-0F80A0C36803}" type="presOf" srcId="{065FA3BA-2675-4915-926D-29DC6AB0CBBF}" destId="{0E31DD1C-4571-4B6A-8384-E5D0708E627D}" srcOrd="0" destOrd="0" presId="urn:microsoft.com/office/officeart/2005/8/layout/hList1"/>
    <dgm:cxn modelId="{1E8C69D8-622E-4479-BA17-BE211B1E78E8}" srcId="{25A08BB9-FA13-488A-972A-2DDC5DA6DC95}" destId="{C5956C50-D06F-409D-A994-8ACC758E5A3C}" srcOrd="0" destOrd="0" parTransId="{DC5DC4E7-2B46-4E70-9986-028B6B8C93E0}" sibTransId="{E94C9C8C-EFE9-4802-8F29-33F4C5B8615E}"/>
    <dgm:cxn modelId="{6048C91B-079F-43BA-A03B-D2C263DA966C}" srcId="{736EBA95-DE2F-4223-A9A7-AEBF3F892CAB}" destId="{D2B9388E-43B7-4136-BB25-CB611337B735}" srcOrd="3" destOrd="0" parTransId="{F6EF833E-8239-4F34-A735-C43B993A9EC5}" sibTransId="{8C21B7DC-C2CC-4F33-AAE7-52D91506343F}"/>
    <dgm:cxn modelId="{AF65B24F-871A-4F6A-9DC5-74A2BA604035}" srcId="{065FA3BA-2675-4915-926D-29DC6AB0CBBF}" destId="{736EBA95-DE2F-4223-A9A7-AEBF3F892CAB}" srcOrd="3" destOrd="0" parTransId="{E55DFED9-2859-450B-9B8C-E2CD62F5D48A}" sibTransId="{33014978-CCA5-4F65-8009-33663DCAA8D1}"/>
    <dgm:cxn modelId="{9CAB585C-B6A7-4E75-A143-511A1B80C3F2}" type="presOf" srcId="{18C8C2F6-F9A0-43B1-BDAB-464DF4EBBBD5}" destId="{DD385148-DEEC-4255-9D7D-2DB59CC64607}" srcOrd="0" destOrd="0" presId="urn:microsoft.com/office/officeart/2005/8/layout/hList1"/>
    <dgm:cxn modelId="{DAF5A72C-211E-48AD-8451-158757A3FE7E}" srcId="{01CB10CF-2C10-46C0-B8B0-A3CFEEB25A59}" destId="{EF252CDB-75B5-4467-A768-DA2BC6BFCA45}" srcOrd="0" destOrd="0" parTransId="{8E4E7CA1-0749-4B45-9587-289FF31870F9}" sibTransId="{C95403B4-C980-4004-8386-3C0B24FEE766}"/>
    <dgm:cxn modelId="{3AFAEBDF-2AC4-4C0C-99CC-E1EE62E5DF58}" srcId="{736EBA95-DE2F-4223-A9A7-AEBF3F892CAB}" destId="{A26A5603-A3AD-4C76-8AB4-2FBF5FF6E955}" srcOrd="2" destOrd="0" parTransId="{AEC7BA14-54F3-49F7-9561-416C98EE9F54}" sibTransId="{1908FC82-2DDD-4198-A22C-139D83CEABFC}"/>
    <dgm:cxn modelId="{998136CA-E8CE-46BB-AF5B-BD646FFD122F}" type="presOf" srcId="{52FFEA13-8DDC-4841-823C-BA15757A18ED}" destId="{55E44E30-6EC8-46EF-89FA-A16A93836E7E}" srcOrd="0" destOrd="1" presId="urn:microsoft.com/office/officeart/2005/8/layout/hList1"/>
    <dgm:cxn modelId="{594F32DF-BAF5-4CCF-8271-0F56A17577B5}" type="presOf" srcId="{22FA4E80-C752-4F34-9F74-F96A93D32DC8}" destId="{AB2A7316-2518-4534-AC26-DD006C02D7CC}" srcOrd="0" destOrd="0" presId="urn:microsoft.com/office/officeart/2005/8/layout/hList1"/>
    <dgm:cxn modelId="{04471D13-0636-4262-BD44-E09E933F8519}" type="presOf" srcId="{F6F1A607-58C1-4633-8111-7D1C6CE8361B}" destId="{A08EDCCF-EB33-4BD7-8322-7C8262CE5F52}" srcOrd="0" destOrd="3" presId="urn:microsoft.com/office/officeart/2005/8/layout/hList1"/>
    <dgm:cxn modelId="{ACBB83B7-5A9B-46D3-AE7B-0D6464370F90}" srcId="{74122887-B941-4EDA-B3DC-99D36ACA02AD}" destId="{B6418C1F-FAA5-4C53-90B7-C89EFCEF95EC}" srcOrd="2" destOrd="0" parTransId="{551B6A31-3D38-4DD6-8354-EE77E8CA1AC3}" sibTransId="{754807E4-98BC-4225-BDED-44AC749D0130}"/>
    <dgm:cxn modelId="{B845EC61-C1CD-44A6-9318-53B79917E256}" type="presOf" srcId="{A0B3F6D3-50A1-48E5-BB83-BA4D872D7347}" destId="{DD385148-DEEC-4255-9D7D-2DB59CC64607}" srcOrd="0" destOrd="1" presId="urn:microsoft.com/office/officeart/2005/8/layout/hList1"/>
    <dgm:cxn modelId="{4530FACE-E075-4001-B354-5331BA271629}" srcId="{B8D5B876-BB5C-4620-B9DF-70622E303798}" destId="{A0B3F6D3-50A1-48E5-BB83-BA4D872D7347}" srcOrd="1" destOrd="0" parTransId="{0BB36362-A7ED-4750-96F1-055B57453593}" sibTransId="{24563EF7-41FF-4326-9EA2-222EE9423261}"/>
    <dgm:cxn modelId="{2E27B203-1D14-448D-8A2A-F541446984F0}" srcId="{74122887-B941-4EDA-B3DC-99D36ACA02AD}" destId="{144A07D3-9605-4CEC-B98C-B474A6050636}" srcOrd="0" destOrd="0" parTransId="{5ACF5379-A2D5-47CF-B7AF-D93F3DB2E644}" sibTransId="{BE898155-61D5-452D-88C2-986A955AB09C}"/>
    <dgm:cxn modelId="{B8CD6633-148D-474B-B829-D60810A5ADF0}" type="presOf" srcId="{DC72488F-5085-4D5A-AA4B-D2378DF111CD}" destId="{A59DB093-50CA-42CA-81C8-20684F85581A}" srcOrd="0" destOrd="1" presId="urn:microsoft.com/office/officeart/2005/8/layout/hList1"/>
    <dgm:cxn modelId="{300FB6FB-8D86-4525-96DE-8FF026389280}" srcId="{065FA3BA-2675-4915-926D-29DC6AB0CBBF}" destId="{B8D5B876-BB5C-4620-B9DF-70622E303798}" srcOrd="1" destOrd="0" parTransId="{2DAE6D18-1603-44EC-A675-3A4750449361}" sibTransId="{B225F58F-1F91-487A-B389-AF0C1A697CF2}"/>
    <dgm:cxn modelId="{25B5D785-DBCC-44EF-90CF-9408AE9963F7}" type="presOf" srcId="{36530F95-45BD-4F0A-972B-EF60718CB5C6}" destId="{A59DB093-50CA-42CA-81C8-20684F85581A}" srcOrd="0" destOrd="3" presId="urn:microsoft.com/office/officeart/2005/8/layout/hList1"/>
    <dgm:cxn modelId="{C89A3A70-DB54-4037-9109-5F2F30B1E909}" type="presOf" srcId="{B8D5B876-BB5C-4620-B9DF-70622E303798}" destId="{BCE42F56-DCCF-4A0E-A7DB-CC1E1EB658CF}" srcOrd="0" destOrd="0" presId="urn:microsoft.com/office/officeart/2005/8/layout/hList1"/>
    <dgm:cxn modelId="{5AB9B061-ECD0-4AF4-9199-696901F0DEAC}" srcId="{01CB10CF-2C10-46C0-B8B0-A3CFEEB25A59}" destId="{DC72488F-5085-4D5A-AA4B-D2378DF111CD}" srcOrd="1" destOrd="0" parTransId="{1EB94213-6B32-4DB7-8228-BFBFD1893AAE}" sibTransId="{ED7A1C90-5217-43D9-A30D-04A91DCFC761}"/>
    <dgm:cxn modelId="{FB8EE8B2-BA6A-4F13-BE07-9346ED2531D3}" srcId="{01CB10CF-2C10-46C0-B8B0-A3CFEEB25A59}" destId="{CDA207D9-34FD-46C4-A8AD-FB8D0EA46863}" srcOrd="2" destOrd="0" parTransId="{B7EAEE7E-BCF7-4FD6-B889-2932D11BF7EF}" sibTransId="{7C210321-F800-49C4-B243-10574666A584}"/>
    <dgm:cxn modelId="{0EFCC884-C972-4C9B-8640-6C5060A0E8B9}" srcId="{065FA3BA-2675-4915-926D-29DC6AB0CBBF}" destId="{74122887-B941-4EDA-B3DC-99D36ACA02AD}" srcOrd="2" destOrd="0" parTransId="{52121745-1640-417C-8187-F73324C815CA}" sibTransId="{BC198694-59E6-46EC-BAAA-335B907EAAA8}"/>
    <dgm:cxn modelId="{A8821C4C-3746-4BE0-AD2A-1E7D19355E77}" type="presOf" srcId="{D2B9388E-43B7-4136-BB25-CB611337B735}" destId="{AB2A7316-2518-4534-AC26-DD006C02D7CC}" srcOrd="0" destOrd="3" presId="urn:microsoft.com/office/officeart/2005/8/layout/hList1"/>
    <dgm:cxn modelId="{D286DC0F-117F-4805-BF2F-E00AF7DFD087}" srcId="{B8D5B876-BB5C-4620-B9DF-70622E303798}" destId="{11EAEA41-4E1E-44D6-A546-3C2011E643E4}" srcOrd="3" destOrd="0" parTransId="{DA735718-137D-4C80-B323-F24B629E7998}" sibTransId="{34E0D6C9-2FF3-47B1-BD4E-9FF67133E880}"/>
    <dgm:cxn modelId="{F69B1D0C-8A5D-44AF-B3E2-5154ABD8349F}" type="presOf" srcId="{92630B56-4248-4601-A427-2DE320437427}" destId="{AB2A7316-2518-4534-AC26-DD006C02D7CC}" srcOrd="0" destOrd="1" presId="urn:microsoft.com/office/officeart/2005/8/layout/hList1"/>
    <dgm:cxn modelId="{8E025874-8FA4-49BC-887F-E3778DA6EEE6}" srcId="{736EBA95-DE2F-4223-A9A7-AEBF3F892CAB}" destId="{92630B56-4248-4601-A427-2DE320437427}" srcOrd="1" destOrd="0" parTransId="{83FB79F6-C6B5-4E99-8474-6BA7D6038447}" sibTransId="{6D2C51A9-AF5D-4FDB-8714-9C96DCEFE6C0}"/>
    <dgm:cxn modelId="{0CC7A8B2-749A-4147-A95F-BFBE2A23769A}" type="presParOf" srcId="{0E31DD1C-4571-4B6A-8384-E5D0708E627D}" destId="{15BDF6E1-EC72-41C7-A246-0D39FEE603D9}" srcOrd="0" destOrd="0" presId="urn:microsoft.com/office/officeart/2005/8/layout/hList1"/>
    <dgm:cxn modelId="{589FA296-B6D7-47BA-80FE-F35C1C775677}" type="presParOf" srcId="{15BDF6E1-EC72-41C7-A246-0D39FEE603D9}" destId="{1DEA7145-74C3-4DE9-BA16-D76510C4FD99}" srcOrd="0" destOrd="0" presId="urn:microsoft.com/office/officeart/2005/8/layout/hList1"/>
    <dgm:cxn modelId="{B3D6CB78-0507-49C9-B514-E14D21F5AB11}" type="presParOf" srcId="{15BDF6E1-EC72-41C7-A246-0D39FEE603D9}" destId="{A59DB093-50CA-42CA-81C8-20684F85581A}" srcOrd="1" destOrd="0" presId="urn:microsoft.com/office/officeart/2005/8/layout/hList1"/>
    <dgm:cxn modelId="{3A4C2D1E-D5AF-4E23-B4A1-F3B9B5A0EA56}" type="presParOf" srcId="{0E31DD1C-4571-4B6A-8384-E5D0708E627D}" destId="{990D1A84-559E-46E9-BC49-AA5014DAE95D}" srcOrd="1" destOrd="0" presId="urn:microsoft.com/office/officeart/2005/8/layout/hList1"/>
    <dgm:cxn modelId="{804B1CA3-3803-4912-9C0D-69BB3EF65A76}" type="presParOf" srcId="{0E31DD1C-4571-4B6A-8384-E5D0708E627D}" destId="{146C5408-36D7-496C-BE89-3A5AE869B0FE}" srcOrd="2" destOrd="0" presId="urn:microsoft.com/office/officeart/2005/8/layout/hList1"/>
    <dgm:cxn modelId="{DA81F84A-663B-4331-95AE-6845AE14E3E2}" type="presParOf" srcId="{146C5408-36D7-496C-BE89-3A5AE869B0FE}" destId="{BCE42F56-DCCF-4A0E-A7DB-CC1E1EB658CF}" srcOrd="0" destOrd="0" presId="urn:microsoft.com/office/officeart/2005/8/layout/hList1"/>
    <dgm:cxn modelId="{2253C07D-0F9E-4C84-A21D-2B67F0756AEC}" type="presParOf" srcId="{146C5408-36D7-496C-BE89-3A5AE869B0FE}" destId="{DD385148-DEEC-4255-9D7D-2DB59CC64607}" srcOrd="1" destOrd="0" presId="urn:microsoft.com/office/officeart/2005/8/layout/hList1"/>
    <dgm:cxn modelId="{47958CD6-A7E9-4039-BF28-DE6F6A5D7D0D}" type="presParOf" srcId="{0E31DD1C-4571-4B6A-8384-E5D0708E627D}" destId="{BABFD564-E889-468E-9E56-A75DD5D683EB}" srcOrd="3" destOrd="0" presId="urn:microsoft.com/office/officeart/2005/8/layout/hList1"/>
    <dgm:cxn modelId="{6A728679-5974-40BD-9C87-8A03C8462BF1}" type="presParOf" srcId="{0E31DD1C-4571-4B6A-8384-E5D0708E627D}" destId="{0922BEB8-5923-4EED-A7E2-E903B59F4B1D}" srcOrd="4" destOrd="0" presId="urn:microsoft.com/office/officeart/2005/8/layout/hList1"/>
    <dgm:cxn modelId="{00EFACAD-2292-4D24-81E7-553BDACABCE4}" type="presParOf" srcId="{0922BEB8-5923-4EED-A7E2-E903B59F4B1D}" destId="{8BBA2D39-C68B-4963-B1F6-8A76FDC78C29}" srcOrd="0" destOrd="0" presId="urn:microsoft.com/office/officeart/2005/8/layout/hList1"/>
    <dgm:cxn modelId="{56F99915-9C00-47C9-8863-26CA25DC9D12}" type="presParOf" srcId="{0922BEB8-5923-4EED-A7E2-E903B59F4B1D}" destId="{55E44E30-6EC8-46EF-89FA-A16A93836E7E}" srcOrd="1" destOrd="0" presId="urn:microsoft.com/office/officeart/2005/8/layout/hList1"/>
    <dgm:cxn modelId="{4A1E9BB7-F229-412D-986F-41E889049D0C}" type="presParOf" srcId="{0E31DD1C-4571-4B6A-8384-E5D0708E627D}" destId="{BBDACB9E-C5F3-4B2A-A9DD-C65E4A2BC2BB}" srcOrd="5" destOrd="0" presId="urn:microsoft.com/office/officeart/2005/8/layout/hList1"/>
    <dgm:cxn modelId="{69F6A97B-73C5-4006-BC5D-A2F73B9831D5}" type="presParOf" srcId="{0E31DD1C-4571-4B6A-8384-E5D0708E627D}" destId="{C0631335-04A6-4B42-9336-EBAF32F87491}" srcOrd="6" destOrd="0" presId="urn:microsoft.com/office/officeart/2005/8/layout/hList1"/>
    <dgm:cxn modelId="{CB5632E7-6364-4A2A-8E6F-26EF25F29613}" type="presParOf" srcId="{C0631335-04A6-4B42-9336-EBAF32F87491}" destId="{5EFFEE94-72BE-4BCC-BD3E-942ACD42FDFB}" srcOrd="0" destOrd="0" presId="urn:microsoft.com/office/officeart/2005/8/layout/hList1"/>
    <dgm:cxn modelId="{5A9F0833-3E71-43BA-B080-7F44401FFBB3}" type="presParOf" srcId="{C0631335-04A6-4B42-9336-EBAF32F87491}" destId="{AB2A7316-2518-4534-AC26-DD006C02D7CC}" srcOrd="1" destOrd="0" presId="urn:microsoft.com/office/officeart/2005/8/layout/hList1"/>
    <dgm:cxn modelId="{F80A1890-B393-4E29-AF29-469E94331D04}" type="presParOf" srcId="{0E31DD1C-4571-4B6A-8384-E5D0708E627D}" destId="{A444349A-5E4B-4D44-B2C4-D43EC1DD8844}" srcOrd="7" destOrd="0" presId="urn:microsoft.com/office/officeart/2005/8/layout/hList1"/>
    <dgm:cxn modelId="{BDB3A93B-3B83-48B5-A47D-8217693F5AAC}" type="presParOf" srcId="{0E31DD1C-4571-4B6A-8384-E5D0708E627D}" destId="{03C85B8B-010E-4490-839F-FE6D7FD39B44}" srcOrd="8" destOrd="0" presId="urn:microsoft.com/office/officeart/2005/8/layout/hList1"/>
    <dgm:cxn modelId="{089F1278-534B-4CE6-BD94-686F361B14A2}" type="presParOf" srcId="{03C85B8B-010E-4490-839F-FE6D7FD39B44}" destId="{821A48F6-B65A-4C23-8915-1CEFA2B49768}" srcOrd="0" destOrd="0" presId="urn:microsoft.com/office/officeart/2005/8/layout/hList1"/>
    <dgm:cxn modelId="{8185471F-FDCE-4DE6-B301-669901F0A08B}" type="presParOf" srcId="{03C85B8B-010E-4490-839F-FE6D7FD39B44}" destId="{A08EDCCF-EB33-4BD7-8322-7C8262CE5F5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5FA3BA-2675-4915-926D-29DC6AB0CBB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CB10CF-2C10-46C0-B8B0-A3CFEEB25A59}">
      <dgm:prSet phldrT="[Text]" custT="1"/>
      <dgm:spPr>
        <a:solidFill>
          <a:srgbClr val="008000"/>
        </a:solidFill>
      </dgm:spPr>
      <dgm:t>
        <a:bodyPr/>
        <a:lstStyle/>
        <a:p>
          <a:r>
            <a:rPr lang="en-US" sz="2000" dirty="0" err="1" smtClean="0"/>
            <a:t>Wifi</a:t>
          </a:r>
          <a:endParaRPr lang="en-US" sz="2000" dirty="0"/>
        </a:p>
      </dgm:t>
    </dgm:pt>
    <dgm:pt modelId="{365F66C1-1AEA-42C3-A608-9057BBC32F4F}" type="parTrans" cxnId="{44F5A1CA-CD42-4738-994E-B6B4A2BCFEA4}">
      <dgm:prSet/>
      <dgm:spPr/>
      <dgm:t>
        <a:bodyPr/>
        <a:lstStyle/>
        <a:p>
          <a:endParaRPr lang="en-US"/>
        </a:p>
      </dgm:t>
    </dgm:pt>
    <dgm:pt modelId="{F0C63D77-93A3-4CEB-BEA4-CB644D734AC9}" type="sibTrans" cxnId="{44F5A1CA-CD42-4738-994E-B6B4A2BCFEA4}">
      <dgm:prSet/>
      <dgm:spPr/>
      <dgm:t>
        <a:bodyPr/>
        <a:lstStyle/>
        <a:p>
          <a:endParaRPr lang="en-US"/>
        </a:p>
      </dgm:t>
    </dgm:pt>
    <dgm:pt modelId="{EF252CDB-75B5-4467-A768-DA2BC6BFCA45}">
      <dgm:prSet phldrT="[Text]"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High Range</a:t>
          </a:r>
          <a:endParaRPr lang="en-US" sz="1800" dirty="0">
            <a:solidFill>
              <a:schemeClr val="tx1"/>
            </a:solidFill>
          </a:endParaRPr>
        </a:p>
      </dgm:t>
    </dgm:pt>
    <dgm:pt modelId="{8E4E7CA1-0749-4B45-9587-289FF31870F9}" type="parTrans" cxnId="{DAF5A72C-211E-48AD-8451-158757A3FE7E}">
      <dgm:prSet/>
      <dgm:spPr/>
      <dgm:t>
        <a:bodyPr/>
        <a:lstStyle/>
        <a:p>
          <a:endParaRPr lang="en-US"/>
        </a:p>
      </dgm:t>
    </dgm:pt>
    <dgm:pt modelId="{C95403B4-C980-4004-8386-3C0B24FEE766}" type="sibTrans" cxnId="{DAF5A72C-211E-48AD-8451-158757A3FE7E}">
      <dgm:prSet/>
      <dgm:spPr/>
      <dgm:t>
        <a:bodyPr/>
        <a:lstStyle/>
        <a:p>
          <a:endParaRPr lang="en-US"/>
        </a:p>
      </dgm:t>
    </dgm:pt>
    <dgm:pt modelId="{B8D5B876-BB5C-4620-B9DF-70622E303798}">
      <dgm:prSet phldrT="[Text]" custT="1"/>
      <dgm:spPr>
        <a:solidFill>
          <a:srgbClr val="008000"/>
        </a:solidFill>
      </dgm:spPr>
      <dgm:t>
        <a:bodyPr/>
        <a:lstStyle/>
        <a:p>
          <a:r>
            <a:rPr lang="en-US" sz="2000" dirty="0" smtClean="0"/>
            <a:t>Bluetooth</a:t>
          </a:r>
        </a:p>
        <a:p>
          <a:r>
            <a:rPr lang="en-US" sz="2000" dirty="0" smtClean="0"/>
            <a:t>Low Energy</a:t>
          </a:r>
          <a:endParaRPr lang="en-US" sz="2000" dirty="0"/>
        </a:p>
      </dgm:t>
    </dgm:pt>
    <dgm:pt modelId="{2DAE6D18-1603-44EC-A675-3A4750449361}" type="parTrans" cxnId="{300FB6FB-8D86-4525-96DE-8FF026389280}">
      <dgm:prSet/>
      <dgm:spPr/>
      <dgm:t>
        <a:bodyPr/>
        <a:lstStyle/>
        <a:p>
          <a:endParaRPr lang="en-US"/>
        </a:p>
      </dgm:t>
    </dgm:pt>
    <dgm:pt modelId="{B225F58F-1F91-487A-B389-AF0C1A697CF2}" type="sibTrans" cxnId="{300FB6FB-8D86-4525-96DE-8FF026389280}">
      <dgm:prSet/>
      <dgm:spPr/>
      <dgm:t>
        <a:bodyPr/>
        <a:lstStyle/>
        <a:p>
          <a:endParaRPr lang="en-US"/>
        </a:p>
      </dgm:t>
    </dgm:pt>
    <dgm:pt modelId="{18C8C2F6-F9A0-43B1-BDAB-464DF4EBBBD5}">
      <dgm:prSet phldrT="[Text]"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800" dirty="0" smtClean="0"/>
            <a:t>High Range</a:t>
          </a:r>
          <a:endParaRPr lang="en-US" sz="1800" dirty="0"/>
        </a:p>
      </dgm:t>
    </dgm:pt>
    <dgm:pt modelId="{6BCBB57E-B3E8-4378-AA2F-1850E2064A32}" type="parTrans" cxnId="{DAD413E5-B495-45A7-B36A-F62F15CC2323}">
      <dgm:prSet/>
      <dgm:spPr/>
      <dgm:t>
        <a:bodyPr/>
        <a:lstStyle/>
        <a:p>
          <a:endParaRPr lang="en-US"/>
        </a:p>
      </dgm:t>
    </dgm:pt>
    <dgm:pt modelId="{FD681C93-7FFC-42BB-BF3D-8DF46E7CF446}" type="sibTrans" cxnId="{DAD413E5-B495-45A7-B36A-F62F15CC2323}">
      <dgm:prSet/>
      <dgm:spPr/>
      <dgm:t>
        <a:bodyPr/>
        <a:lstStyle/>
        <a:p>
          <a:endParaRPr lang="en-US"/>
        </a:p>
      </dgm:t>
    </dgm:pt>
    <dgm:pt modelId="{A0B3F6D3-50A1-48E5-BB83-BA4D872D7347}">
      <dgm:prSet phldrT="[Text]"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800" dirty="0" smtClean="0"/>
            <a:t>Medium Bandwidth</a:t>
          </a:r>
          <a:endParaRPr lang="en-US" sz="1800" dirty="0"/>
        </a:p>
      </dgm:t>
    </dgm:pt>
    <dgm:pt modelId="{0BB36362-A7ED-4750-96F1-055B57453593}" type="parTrans" cxnId="{4530FACE-E075-4001-B354-5331BA271629}">
      <dgm:prSet/>
      <dgm:spPr/>
      <dgm:t>
        <a:bodyPr/>
        <a:lstStyle/>
        <a:p>
          <a:endParaRPr lang="en-US"/>
        </a:p>
      </dgm:t>
    </dgm:pt>
    <dgm:pt modelId="{24563EF7-41FF-4326-9EA2-222EE9423261}" type="sibTrans" cxnId="{4530FACE-E075-4001-B354-5331BA271629}">
      <dgm:prSet/>
      <dgm:spPr/>
      <dgm:t>
        <a:bodyPr/>
        <a:lstStyle/>
        <a:p>
          <a:endParaRPr lang="en-US"/>
        </a:p>
      </dgm:t>
    </dgm:pt>
    <dgm:pt modelId="{74122887-B941-4EDA-B3DC-99D36ACA02AD}">
      <dgm:prSet phldrT="[Text]" custT="1"/>
      <dgm:spPr/>
      <dgm:t>
        <a:bodyPr/>
        <a:lstStyle/>
        <a:p>
          <a:r>
            <a:rPr lang="en-US" sz="1600" dirty="0" smtClean="0"/>
            <a:t>Near Field</a:t>
          </a:r>
        </a:p>
        <a:p>
          <a:r>
            <a:rPr lang="en-US" sz="1600" dirty="0" smtClean="0"/>
            <a:t>Communication</a:t>
          </a:r>
          <a:endParaRPr lang="en-US" sz="1600" dirty="0"/>
        </a:p>
      </dgm:t>
    </dgm:pt>
    <dgm:pt modelId="{52121745-1640-417C-8187-F73324C815CA}" type="parTrans" cxnId="{0EFCC884-C972-4C9B-8640-6C5060A0E8B9}">
      <dgm:prSet/>
      <dgm:spPr/>
      <dgm:t>
        <a:bodyPr/>
        <a:lstStyle/>
        <a:p>
          <a:endParaRPr lang="en-US"/>
        </a:p>
      </dgm:t>
    </dgm:pt>
    <dgm:pt modelId="{BC198694-59E6-46EC-BAAA-335B907EAAA8}" type="sibTrans" cxnId="{0EFCC884-C972-4C9B-8640-6C5060A0E8B9}">
      <dgm:prSet/>
      <dgm:spPr/>
      <dgm:t>
        <a:bodyPr/>
        <a:lstStyle/>
        <a:p>
          <a:endParaRPr lang="en-US"/>
        </a:p>
      </dgm:t>
    </dgm:pt>
    <dgm:pt modelId="{144A07D3-9605-4CEC-B98C-B474A6050636}">
      <dgm:prSet phldrT="[Text]" custT="1"/>
      <dgm:spPr/>
      <dgm:t>
        <a:bodyPr/>
        <a:lstStyle/>
        <a:p>
          <a:r>
            <a:rPr lang="en-US" sz="1400" dirty="0" smtClean="0"/>
            <a:t>Low Range</a:t>
          </a:r>
          <a:endParaRPr lang="en-US" sz="1400" dirty="0"/>
        </a:p>
      </dgm:t>
    </dgm:pt>
    <dgm:pt modelId="{5ACF5379-A2D5-47CF-B7AF-D93F3DB2E644}" type="parTrans" cxnId="{2E27B203-1D14-448D-8A2A-F541446984F0}">
      <dgm:prSet/>
      <dgm:spPr/>
      <dgm:t>
        <a:bodyPr/>
        <a:lstStyle/>
        <a:p>
          <a:endParaRPr lang="en-US"/>
        </a:p>
      </dgm:t>
    </dgm:pt>
    <dgm:pt modelId="{BE898155-61D5-452D-88C2-986A955AB09C}" type="sibTrans" cxnId="{2E27B203-1D14-448D-8A2A-F541446984F0}">
      <dgm:prSet/>
      <dgm:spPr/>
      <dgm:t>
        <a:bodyPr/>
        <a:lstStyle/>
        <a:p>
          <a:endParaRPr lang="en-US"/>
        </a:p>
      </dgm:t>
    </dgm:pt>
    <dgm:pt modelId="{736EBA95-DE2F-4223-A9A7-AEBF3F892CAB}">
      <dgm:prSet phldrT="[Text]" custT="1"/>
      <dgm:spPr/>
      <dgm:t>
        <a:bodyPr/>
        <a:lstStyle/>
        <a:p>
          <a:r>
            <a:rPr lang="en-US" sz="1600" dirty="0" smtClean="0"/>
            <a:t>RF4CE</a:t>
          </a:r>
          <a:endParaRPr lang="en-US" sz="1600" dirty="0"/>
        </a:p>
      </dgm:t>
    </dgm:pt>
    <dgm:pt modelId="{E55DFED9-2859-450B-9B8C-E2CD62F5D48A}" type="parTrans" cxnId="{AF65B24F-871A-4F6A-9DC5-74A2BA604035}">
      <dgm:prSet/>
      <dgm:spPr/>
      <dgm:t>
        <a:bodyPr/>
        <a:lstStyle/>
        <a:p>
          <a:endParaRPr lang="en-US"/>
        </a:p>
      </dgm:t>
    </dgm:pt>
    <dgm:pt modelId="{33014978-CCA5-4F65-8009-33663DCAA8D1}" type="sibTrans" cxnId="{AF65B24F-871A-4F6A-9DC5-74A2BA604035}">
      <dgm:prSet/>
      <dgm:spPr/>
      <dgm:t>
        <a:bodyPr/>
        <a:lstStyle/>
        <a:p>
          <a:endParaRPr lang="en-US"/>
        </a:p>
      </dgm:t>
    </dgm:pt>
    <dgm:pt modelId="{25A08BB9-FA13-488A-972A-2DDC5DA6DC95}">
      <dgm:prSet phldrT="[Text]" custT="1"/>
      <dgm:spPr/>
      <dgm:t>
        <a:bodyPr/>
        <a:lstStyle/>
        <a:p>
          <a:r>
            <a:rPr lang="en-US" sz="1600" dirty="0" smtClean="0"/>
            <a:t>ZigBee</a:t>
          </a:r>
          <a:endParaRPr lang="en-US" sz="1600" dirty="0"/>
        </a:p>
      </dgm:t>
    </dgm:pt>
    <dgm:pt modelId="{238E2BCA-D640-4590-9028-EA0B9E5D6697}" type="parTrans" cxnId="{0E877D78-7977-45D1-B08E-0EDDF5D0987E}">
      <dgm:prSet/>
      <dgm:spPr/>
      <dgm:t>
        <a:bodyPr/>
        <a:lstStyle/>
        <a:p>
          <a:endParaRPr lang="en-US"/>
        </a:p>
      </dgm:t>
    </dgm:pt>
    <dgm:pt modelId="{47A9664E-E6AD-40A7-9A29-0C4A68E727AF}" type="sibTrans" cxnId="{0E877D78-7977-45D1-B08E-0EDDF5D0987E}">
      <dgm:prSet/>
      <dgm:spPr/>
      <dgm:t>
        <a:bodyPr/>
        <a:lstStyle/>
        <a:p>
          <a:endParaRPr lang="en-US"/>
        </a:p>
      </dgm:t>
    </dgm:pt>
    <dgm:pt modelId="{DC72488F-5085-4D5A-AA4B-D2378DF111CD}">
      <dgm:prSet phldrT="[Text]"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800" dirty="0" smtClean="0"/>
            <a:t>High Bandwidth</a:t>
          </a:r>
          <a:endParaRPr lang="en-US" sz="1800" dirty="0"/>
        </a:p>
      </dgm:t>
    </dgm:pt>
    <dgm:pt modelId="{1EB94213-6B32-4DB7-8228-BFBFD1893AAE}" type="parTrans" cxnId="{5AB9B061-ECD0-4AF4-9199-696901F0DEAC}">
      <dgm:prSet/>
      <dgm:spPr/>
      <dgm:t>
        <a:bodyPr/>
        <a:lstStyle/>
        <a:p>
          <a:endParaRPr lang="en-US"/>
        </a:p>
      </dgm:t>
    </dgm:pt>
    <dgm:pt modelId="{ED7A1C90-5217-43D9-A30D-04A91DCFC761}" type="sibTrans" cxnId="{5AB9B061-ECD0-4AF4-9199-696901F0DEAC}">
      <dgm:prSet/>
      <dgm:spPr/>
      <dgm:t>
        <a:bodyPr/>
        <a:lstStyle/>
        <a:p>
          <a:endParaRPr lang="en-US"/>
        </a:p>
      </dgm:t>
    </dgm:pt>
    <dgm:pt modelId="{CDA207D9-34FD-46C4-A8AD-FB8D0EA46863}">
      <dgm:prSet phldrT="[Text]"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800" dirty="0" smtClean="0"/>
            <a:t>High Data Transfer</a:t>
          </a:r>
          <a:endParaRPr lang="en-US" sz="1800" dirty="0"/>
        </a:p>
      </dgm:t>
    </dgm:pt>
    <dgm:pt modelId="{B7EAEE7E-BCF7-4FD6-B889-2932D11BF7EF}" type="parTrans" cxnId="{FB8EE8B2-BA6A-4F13-BE07-9346ED2531D3}">
      <dgm:prSet/>
      <dgm:spPr/>
      <dgm:t>
        <a:bodyPr/>
        <a:lstStyle/>
        <a:p>
          <a:endParaRPr lang="en-US"/>
        </a:p>
      </dgm:t>
    </dgm:pt>
    <dgm:pt modelId="{7C210321-F800-49C4-B243-10574666A584}" type="sibTrans" cxnId="{FB8EE8B2-BA6A-4F13-BE07-9346ED2531D3}">
      <dgm:prSet/>
      <dgm:spPr/>
      <dgm:t>
        <a:bodyPr/>
        <a:lstStyle/>
        <a:p>
          <a:endParaRPr lang="en-US"/>
        </a:p>
      </dgm:t>
    </dgm:pt>
    <dgm:pt modelId="{36530F95-45BD-4F0A-972B-EF60718CB5C6}">
      <dgm:prSet phldrT="[Text]"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800" dirty="0" smtClean="0"/>
            <a:t>Medium Power Consumption</a:t>
          </a:r>
          <a:endParaRPr lang="en-US" sz="1800" dirty="0"/>
        </a:p>
      </dgm:t>
    </dgm:pt>
    <dgm:pt modelId="{40A8EC2B-B9B8-4625-8CF6-E02C354DA890}" type="parTrans" cxnId="{1813701E-99C5-47E5-A5C3-4652F968328F}">
      <dgm:prSet/>
      <dgm:spPr/>
      <dgm:t>
        <a:bodyPr/>
        <a:lstStyle/>
        <a:p>
          <a:endParaRPr lang="en-US"/>
        </a:p>
      </dgm:t>
    </dgm:pt>
    <dgm:pt modelId="{864C28AE-3111-4038-A9CA-2A688C2559AA}" type="sibTrans" cxnId="{1813701E-99C5-47E5-A5C3-4652F968328F}">
      <dgm:prSet/>
      <dgm:spPr/>
      <dgm:t>
        <a:bodyPr/>
        <a:lstStyle/>
        <a:p>
          <a:endParaRPr lang="en-US"/>
        </a:p>
      </dgm:t>
    </dgm:pt>
    <dgm:pt modelId="{7E4B8AD4-AFED-4F1C-B42E-90B6150FF3D5}">
      <dgm:prSet phldrT="[Text]"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800" dirty="0" smtClean="0"/>
            <a:t>Medium Data Transfer</a:t>
          </a:r>
          <a:endParaRPr lang="en-US" sz="1800" dirty="0"/>
        </a:p>
      </dgm:t>
    </dgm:pt>
    <dgm:pt modelId="{5F002A30-D580-4F2B-9A19-FC341482FD1C}" type="parTrans" cxnId="{0468D2A1-F769-4F26-ABCA-50C6C1FDE073}">
      <dgm:prSet/>
      <dgm:spPr/>
      <dgm:t>
        <a:bodyPr/>
        <a:lstStyle/>
        <a:p>
          <a:endParaRPr lang="en-US"/>
        </a:p>
      </dgm:t>
    </dgm:pt>
    <dgm:pt modelId="{E8A9654D-86B7-4DA8-8102-5F34AFF33AF2}" type="sibTrans" cxnId="{0468D2A1-F769-4F26-ABCA-50C6C1FDE073}">
      <dgm:prSet/>
      <dgm:spPr/>
      <dgm:t>
        <a:bodyPr/>
        <a:lstStyle/>
        <a:p>
          <a:endParaRPr lang="en-US"/>
        </a:p>
      </dgm:t>
    </dgm:pt>
    <dgm:pt modelId="{11EAEA41-4E1E-44D6-A546-3C2011E643E4}">
      <dgm:prSet phldrT="[Text]"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800" dirty="0" smtClean="0"/>
            <a:t>Low Power Consumption</a:t>
          </a:r>
          <a:endParaRPr lang="en-US" sz="1800" dirty="0"/>
        </a:p>
      </dgm:t>
    </dgm:pt>
    <dgm:pt modelId="{DA735718-137D-4C80-B323-F24B629E7998}" type="parTrans" cxnId="{D286DC0F-117F-4805-BF2F-E00AF7DFD087}">
      <dgm:prSet/>
      <dgm:spPr/>
      <dgm:t>
        <a:bodyPr/>
        <a:lstStyle/>
        <a:p>
          <a:endParaRPr lang="en-US"/>
        </a:p>
      </dgm:t>
    </dgm:pt>
    <dgm:pt modelId="{34E0D6C9-2FF3-47B1-BD4E-9FF67133E880}" type="sibTrans" cxnId="{D286DC0F-117F-4805-BF2F-E00AF7DFD087}">
      <dgm:prSet/>
      <dgm:spPr/>
      <dgm:t>
        <a:bodyPr/>
        <a:lstStyle/>
        <a:p>
          <a:endParaRPr lang="en-US"/>
        </a:p>
      </dgm:t>
    </dgm:pt>
    <dgm:pt modelId="{52FFEA13-8DDC-4841-823C-BA15757A18ED}">
      <dgm:prSet custT="1"/>
      <dgm:spPr/>
      <dgm:t>
        <a:bodyPr/>
        <a:lstStyle/>
        <a:p>
          <a:r>
            <a:rPr lang="en-US" sz="1400" dirty="0" smtClean="0"/>
            <a:t>Low Bandwidth</a:t>
          </a:r>
          <a:endParaRPr lang="en-US" sz="1400" dirty="0"/>
        </a:p>
      </dgm:t>
    </dgm:pt>
    <dgm:pt modelId="{4AA4B200-34F3-4537-B382-6DD1B77B48C9}" type="parTrans" cxnId="{5E4DBA87-872E-4B77-9E7C-1A025A49BB85}">
      <dgm:prSet/>
      <dgm:spPr/>
      <dgm:t>
        <a:bodyPr/>
        <a:lstStyle/>
        <a:p>
          <a:endParaRPr lang="en-US"/>
        </a:p>
      </dgm:t>
    </dgm:pt>
    <dgm:pt modelId="{DEDF063A-C895-4AAF-A3FA-6FA9F01B73D1}" type="sibTrans" cxnId="{5E4DBA87-872E-4B77-9E7C-1A025A49BB85}">
      <dgm:prSet/>
      <dgm:spPr/>
      <dgm:t>
        <a:bodyPr/>
        <a:lstStyle/>
        <a:p>
          <a:endParaRPr lang="en-US"/>
        </a:p>
      </dgm:t>
    </dgm:pt>
    <dgm:pt modelId="{B6418C1F-FAA5-4C53-90B7-C89EFCEF95EC}">
      <dgm:prSet custT="1"/>
      <dgm:spPr/>
      <dgm:t>
        <a:bodyPr/>
        <a:lstStyle/>
        <a:p>
          <a:r>
            <a:rPr lang="en-US" sz="1400" dirty="0" smtClean="0"/>
            <a:t>Low Data Transfer</a:t>
          </a:r>
          <a:endParaRPr lang="en-US" sz="1400" dirty="0"/>
        </a:p>
      </dgm:t>
    </dgm:pt>
    <dgm:pt modelId="{551B6A31-3D38-4DD6-8354-EE77E8CA1AC3}" type="parTrans" cxnId="{ACBB83B7-5A9B-46D3-AE7B-0D6464370F90}">
      <dgm:prSet/>
      <dgm:spPr/>
      <dgm:t>
        <a:bodyPr/>
        <a:lstStyle/>
        <a:p>
          <a:endParaRPr lang="en-US"/>
        </a:p>
      </dgm:t>
    </dgm:pt>
    <dgm:pt modelId="{754807E4-98BC-4225-BDED-44AC749D0130}" type="sibTrans" cxnId="{ACBB83B7-5A9B-46D3-AE7B-0D6464370F90}">
      <dgm:prSet/>
      <dgm:spPr/>
      <dgm:t>
        <a:bodyPr/>
        <a:lstStyle/>
        <a:p>
          <a:endParaRPr lang="en-US"/>
        </a:p>
      </dgm:t>
    </dgm:pt>
    <dgm:pt modelId="{40A180AC-5F32-4242-A394-E1B92E54B195}">
      <dgm:prSet custT="1"/>
      <dgm:spPr/>
      <dgm:t>
        <a:bodyPr/>
        <a:lstStyle/>
        <a:p>
          <a:r>
            <a:rPr lang="en-US" sz="1400" dirty="0" smtClean="0"/>
            <a:t>Low Power Consumption</a:t>
          </a:r>
          <a:endParaRPr lang="en-US" sz="1400" dirty="0"/>
        </a:p>
      </dgm:t>
    </dgm:pt>
    <dgm:pt modelId="{AA761D72-98F5-4E5E-95F4-E4C5343B4719}" type="parTrans" cxnId="{05B31920-7573-4D72-BE25-751C5AA7D887}">
      <dgm:prSet/>
      <dgm:spPr/>
      <dgm:t>
        <a:bodyPr/>
        <a:lstStyle/>
        <a:p>
          <a:endParaRPr lang="en-US"/>
        </a:p>
      </dgm:t>
    </dgm:pt>
    <dgm:pt modelId="{F1040F96-C6A8-4072-92B1-C95A643A21E9}" type="sibTrans" cxnId="{05B31920-7573-4D72-BE25-751C5AA7D887}">
      <dgm:prSet/>
      <dgm:spPr/>
      <dgm:t>
        <a:bodyPr/>
        <a:lstStyle/>
        <a:p>
          <a:endParaRPr lang="en-US"/>
        </a:p>
      </dgm:t>
    </dgm:pt>
    <dgm:pt modelId="{C5956C50-D06F-409D-A994-8ACC758E5A3C}">
      <dgm:prSet custT="1"/>
      <dgm:spPr/>
      <dgm:t>
        <a:bodyPr/>
        <a:lstStyle/>
        <a:p>
          <a:r>
            <a:rPr lang="en-US" sz="1400" dirty="0" smtClean="0"/>
            <a:t>Medium Range</a:t>
          </a:r>
          <a:endParaRPr lang="en-US" sz="1400" dirty="0"/>
        </a:p>
      </dgm:t>
    </dgm:pt>
    <dgm:pt modelId="{DC5DC4E7-2B46-4E70-9986-028B6B8C93E0}" type="parTrans" cxnId="{1E8C69D8-622E-4479-BA17-BE211B1E78E8}">
      <dgm:prSet/>
      <dgm:spPr/>
      <dgm:t>
        <a:bodyPr/>
        <a:lstStyle/>
        <a:p>
          <a:endParaRPr lang="en-US"/>
        </a:p>
      </dgm:t>
    </dgm:pt>
    <dgm:pt modelId="{E94C9C8C-EFE9-4802-8F29-33F4C5B8615E}" type="sibTrans" cxnId="{1E8C69D8-622E-4479-BA17-BE211B1E78E8}">
      <dgm:prSet/>
      <dgm:spPr/>
      <dgm:t>
        <a:bodyPr/>
        <a:lstStyle/>
        <a:p>
          <a:endParaRPr lang="en-US"/>
        </a:p>
      </dgm:t>
    </dgm:pt>
    <dgm:pt modelId="{20B8309D-32BF-44EF-97BE-00AEE4A93B5E}">
      <dgm:prSet custT="1"/>
      <dgm:spPr/>
      <dgm:t>
        <a:bodyPr/>
        <a:lstStyle/>
        <a:p>
          <a:r>
            <a:rPr lang="en-US" sz="1400" smtClean="0"/>
            <a:t>Low Bandwidth</a:t>
          </a:r>
          <a:endParaRPr lang="en-US" sz="1400" dirty="0"/>
        </a:p>
      </dgm:t>
    </dgm:pt>
    <dgm:pt modelId="{9BF23586-58F4-45E2-A790-CC8DC086B5E0}" type="parTrans" cxnId="{4696B2B9-2AF2-4704-8194-D3ED0BB1C15F}">
      <dgm:prSet/>
      <dgm:spPr/>
      <dgm:t>
        <a:bodyPr/>
        <a:lstStyle/>
        <a:p>
          <a:endParaRPr lang="en-US"/>
        </a:p>
      </dgm:t>
    </dgm:pt>
    <dgm:pt modelId="{C1D0FF22-038D-4D1E-84A5-1449FBD03F7A}" type="sibTrans" cxnId="{4696B2B9-2AF2-4704-8194-D3ED0BB1C15F}">
      <dgm:prSet/>
      <dgm:spPr/>
      <dgm:t>
        <a:bodyPr/>
        <a:lstStyle/>
        <a:p>
          <a:endParaRPr lang="en-US"/>
        </a:p>
      </dgm:t>
    </dgm:pt>
    <dgm:pt modelId="{20257674-5FE1-4F56-805E-4CC81F0B28E6}">
      <dgm:prSet custT="1"/>
      <dgm:spPr/>
      <dgm:t>
        <a:bodyPr/>
        <a:lstStyle/>
        <a:p>
          <a:r>
            <a:rPr lang="en-US" sz="1400" dirty="0" smtClean="0"/>
            <a:t>Medium Data Transfer</a:t>
          </a:r>
          <a:endParaRPr lang="en-US" sz="1400" dirty="0"/>
        </a:p>
      </dgm:t>
    </dgm:pt>
    <dgm:pt modelId="{D51CBC73-D865-4BF5-87E0-60A783FCE99D}" type="parTrans" cxnId="{0D5DEFB9-3898-4B86-A25D-43E5737F3B9B}">
      <dgm:prSet/>
      <dgm:spPr/>
      <dgm:t>
        <a:bodyPr/>
        <a:lstStyle/>
        <a:p>
          <a:endParaRPr lang="en-US"/>
        </a:p>
      </dgm:t>
    </dgm:pt>
    <dgm:pt modelId="{315DC931-E45F-45D4-8416-6EF15E66128C}" type="sibTrans" cxnId="{0D5DEFB9-3898-4B86-A25D-43E5737F3B9B}">
      <dgm:prSet/>
      <dgm:spPr/>
      <dgm:t>
        <a:bodyPr/>
        <a:lstStyle/>
        <a:p>
          <a:endParaRPr lang="en-US"/>
        </a:p>
      </dgm:t>
    </dgm:pt>
    <dgm:pt modelId="{F6F1A607-58C1-4633-8111-7D1C6CE8361B}">
      <dgm:prSet custT="1"/>
      <dgm:spPr/>
      <dgm:t>
        <a:bodyPr/>
        <a:lstStyle/>
        <a:p>
          <a:r>
            <a:rPr lang="en-US" sz="1400" dirty="0" smtClean="0"/>
            <a:t>Low Power Consumption</a:t>
          </a:r>
          <a:endParaRPr lang="en-US" sz="1400" dirty="0"/>
        </a:p>
      </dgm:t>
    </dgm:pt>
    <dgm:pt modelId="{2D4F5A0C-D5C8-4C9D-8CA3-B1BD808090F2}" type="parTrans" cxnId="{A2FC54D4-4AE9-4FFD-A614-56AD3C08ED03}">
      <dgm:prSet/>
      <dgm:spPr/>
      <dgm:t>
        <a:bodyPr/>
        <a:lstStyle/>
        <a:p>
          <a:endParaRPr lang="en-US"/>
        </a:p>
      </dgm:t>
    </dgm:pt>
    <dgm:pt modelId="{0CCD0E16-CA6B-41BB-B261-CAB20185E408}" type="sibTrans" cxnId="{A2FC54D4-4AE9-4FFD-A614-56AD3C08ED03}">
      <dgm:prSet/>
      <dgm:spPr/>
      <dgm:t>
        <a:bodyPr/>
        <a:lstStyle/>
        <a:p>
          <a:endParaRPr lang="en-US"/>
        </a:p>
      </dgm:t>
    </dgm:pt>
    <dgm:pt modelId="{22FA4E80-C752-4F34-9F74-F96A93D32DC8}">
      <dgm:prSet custT="1"/>
      <dgm:spPr/>
      <dgm:t>
        <a:bodyPr/>
        <a:lstStyle/>
        <a:p>
          <a:r>
            <a:rPr lang="en-US" sz="1400" smtClean="0"/>
            <a:t>High Range</a:t>
          </a:r>
          <a:endParaRPr lang="en-US" sz="1400"/>
        </a:p>
      </dgm:t>
    </dgm:pt>
    <dgm:pt modelId="{07E6292D-C1D1-47BB-8FC7-F8938F4A93FE}" type="parTrans" cxnId="{601F5F20-6AFA-44A1-964D-FEC024FD6A28}">
      <dgm:prSet/>
      <dgm:spPr/>
      <dgm:t>
        <a:bodyPr/>
        <a:lstStyle/>
        <a:p>
          <a:endParaRPr lang="en-US"/>
        </a:p>
      </dgm:t>
    </dgm:pt>
    <dgm:pt modelId="{399B315D-CEA7-4A34-82ED-FFC33F2070B5}" type="sibTrans" cxnId="{601F5F20-6AFA-44A1-964D-FEC024FD6A28}">
      <dgm:prSet/>
      <dgm:spPr/>
      <dgm:t>
        <a:bodyPr/>
        <a:lstStyle/>
        <a:p>
          <a:endParaRPr lang="en-US"/>
        </a:p>
      </dgm:t>
    </dgm:pt>
    <dgm:pt modelId="{92630B56-4248-4601-A427-2DE320437427}">
      <dgm:prSet custT="1"/>
      <dgm:spPr/>
      <dgm:t>
        <a:bodyPr/>
        <a:lstStyle/>
        <a:p>
          <a:r>
            <a:rPr lang="en-US" sz="1400" dirty="0" smtClean="0"/>
            <a:t>Medium </a:t>
          </a:r>
          <a:r>
            <a:rPr lang="en-US" sz="1400" dirty="0" err="1" smtClean="0"/>
            <a:t>Bandwith</a:t>
          </a:r>
          <a:endParaRPr lang="en-US" sz="1400" dirty="0"/>
        </a:p>
      </dgm:t>
    </dgm:pt>
    <dgm:pt modelId="{83FB79F6-C6B5-4E99-8474-6BA7D6038447}" type="parTrans" cxnId="{8E025874-8FA4-49BC-887F-E3778DA6EEE6}">
      <dgm:prSet/>
      <dgm:spPr/>
      <dgm:t>
        <a:bodyPr/>
        <a:lstStyle/>
        <a:p>
          <a:endParaRPr lang="en-US"/>
        </a:p>
      </dgm:t>
    </dgm:pt>
    <dgm:pt modelId="{6D2C51A9-AF5D-4FDB-8714-9C96DCEFE6C0}" type="sibTrans" cxnId="{8E025874-8FA4-49BC-887F-E3778DA6EEE6}">
      <dgm:prSet/>
      <dgm:spPr/>
      <dgm:t>
        <a:bodyPr/>
        <a:lstStyle/>
        <a:p>
          <a:endParaRPr lang="en-US"/>
        </a:p>
      </dgm:t>
    </dgm:pt>
    <dgm:pt modelId="{A26A5603-A3AD-4C76-8AB4-2FBF5FF6E955}">
      <dgm:prSet custT="1"/>
      <dgm:spPr/>
      <dgm:t>
        <a:bodyPr/>
        <a:lstStyle/>
        <a:p>
          <a:r>
            <a:rPr lang="en-US" sz="1400" dirty="0" smtClean="0"/>
            <a:t>High Data Transfer</a:t>
          </a:r>
          <a:endParaRPr lang="en-US" sz="1400" dirty="0"/>
        </a:p>
      </dgm:t>
    </dgm:pt>
    <dgm:pt modelId="{AEC7BA14-54F3-49F7-9561-416C98EE9F54}" type="parTrans" cxnId="{3AFAEBDF-2AC4-4C0C-99CC-E1EE62E5DF58}">
      <dgm:prSet/>
      <dgm:spPr/>
      <dgm:t>
        <a:bodyPr/>
        <a:lstStyle/>
        <a:p>
          <a:endParaRPr lang="en-US"/>
        </a:p>
      </dgm:t>
    </dgm:pt>
    <dgm:pt modelId="{1908FC82-2DDD-4198-A22C-139D83CEABFC}" type="sibTrans" cxnId="{3AFAEBDF-2AC4-4C0C-99CC-E1EE62E5DF58}">
      <dgm:prSet/>
      <dgm:spPr/>
      <dgm:t>
        <a:bodyPr/>
        <a:lstStyle/>
        <a:p>
          <a:endParaRPr lang="en-US"/>
        </a:p>
      </dgm:t>
    </dgm:pt>
    <dgm:pt modelId="{D2B9388E-43B7-4136-BB25-CB611337B735}">
      <dgm:prSet custT="1"/>
      <dgm:spPr/>
      <dgm:t>
        <a:bodyPr/>
        <a:lstStyle/>
        <a:p>
          <a:r>
            <a:rPr lang="en-US" sz="1400" dirty="0" smtClean="0"/>
            <a:t>High Power Consumption</a:t>
          </a:r>
          <a:endParaRPr lang="en-US" sz="1400" dirty="0"/>
        </a:p>
      </dgm:t>
    </dgm:pt>
    <dgm:pt modelId="{F6EF833E-8239-4F34-A735-C43B993A9EC5}" type="parTrans" cxnId="{6048C91B-079F-43BA-A03B-D2C263DA966C}">
      <dgm:prSet/>
      <dgm:spPr/>
      <dgm:t>
        <a:bodyPr/>
        <a:lstStyle/>
        <a:p>
          <a:endParaRPr lang="en-US"/>
        </a:p>
      </dgm:t>
    </dgm:pt>
    <dgm:pt modelId="{8C21B7DC-C2CC-4F33-AAE7-52D91506343F}" type="sibTrans" cxnId="{6048C91B-079F-43BA-A03B-D2C263DA966C}">
      <dgm:prSet/>
      <dgm:spPr/>
      <dgm:t>
        <a:bodyPr/>
        <a:lstStyle/>
        <a:p>
          <a:endParaRPr lang="en-US"/>
        </a:p>
      </dgm:t>
    </dgm:pt>
    <dgm:pt modelId="{0E31DD1C-4571-4B6A-8384-E5D0708E627D}" type="pres">
      <dgm:prSet presAssocID="{065FA3BA-2675-4915-926D-29DC6AB0CBB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BDF6E1-EC72-41C7-A246-0D39FEE603D9}" type="pres">
      <dgm:prSet presAssocID="{01CB10CF-2C10-46C0-B8B0-A3CFEEB25A59}" presName="composite" presStyleCnt="0"/>
      <dgm:spPr/>
    </dgm:pt>
    <dgm:pt modelId="{1DEA7145-74C3-4DE9-BA16-D76510C4FD99}" type="pres">
      <dgm:prSet presAssocID="{01CB10CF-2C10-46C0-B8B0-A3CFEEB25A59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9DB093-50CA-42CA-81C8-20684F85581A}" type="pres">
      <dgm:prSet presAssocID="{01CB10CF-2C10-46C0-B8B0-A3CFEEB25A59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0D1A84-559E-46E9-BC49-AA5014DAE95D}" type="pres">
      <dgm:prSet presAssocID="{F0C63D77-93A3-4CEB-BEA4-CB644D734AC9}" presName="space" presStyleCnt="0"/>
      <dgm:spPr/>
    </dgm:pt>
    <dgm:pt modelId="{146C5408-36D7-496C-BE89-3A5AE869B0FE}" type="pres">
      <dgm:prSet presAssocID="{B8D5B876-BB5C-4620-B9DF-70622E303798}" presName="composite" presStyleCnt="0"/>
      <dgm:spPr/>
    </dgm:pt>
    <dgm:pt modelId="{BCE42F56-DCCF-4A0E-A7DB-CC1E1EB658CF}" type="pres">
      <dgm:prSet presAssocID="{B8D5B876-BB5C-4620-B9DF-70622E303798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385148-DEEC-4255-9D7D-2DB59CC64607}" type="pres">
      <dgm:prSet presAssocID="{B8D5B876-BB5C-4620-B9DF-70622E303798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BFD564-E889-468E-9E56-A75DD5D683EB}" type="pres">
      <dgm:prSet presAssocID="{B225F58F-1F91-487A-B389-AF0C1A697CF2}" presName="space" presStyleCnt="0"/>
      <dgm:spPr/>
    </dgm:pt>
    <dgm:pt modelId="{0922BEB8-5923-4EED-A7E2-E903B59F4B1D}" type="pres">
      <dgm:prSet presAssocID="{74122887-B941-4EDA-B3DC-99D36ACA02AD}" presName="composite" presStyleCnt="0"/>
      <dgm:spPr/>
    </dgm:pt>
    <dgm:pt modelId="{8BBA2D39-C68B-4963-B1F6-8A76FDC78C29}" type="pres">
      <dgm:prSet presAssocID="{74122887-B941-4EDA-B3DC-99D36ACA02AD}" presName="parTx" presStyleLbl="alignNode1" presStyleIdx="2" presStyleCnt="5" custScaleX="82645" custScaleY="8264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E44E30-6EC8-46EF-89FA-A16A93836E7E}" type="pres">
      <dgm:prSet presAssocID="{74122887-B941-4EDA-B3DC-99D36ACA02AD}" presName="desTx" presStyleLbl="alignAccFollowNode1" presStyleIdx="2" presStyleCnt="5" custScaleX="82645" custScaleY="826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DACB9E-C5F3-4B2A-A9DD-C65E4A2BC2BB}" type="pres">
      <dgm:prSet presAssocID="{BC198694-59E6-46EC-BAAA-335B907EAAA8}" presName="space" presStyleCnt="0"/>
      <dgm:spPr/>
    </dgm:pt>
    <dgm:pt modelId="{C0631335-04A6-4B42-9336-EBAF32F87491}" type="pres">
      <dgm:prSet presAssocID="{736EBA95-DE2F-4223-A9A7-AEBF3F892CAB}" presName="composite" presStyleCnt="0"/>
      <dgm:spPr/>
    </dgm:pt>
    <dgm:pt modelId="{5EFFEE94-72BE-4BCC-BD3E-942ACD42FDFB}" type="pres">
      <dgm:prSet presAssocID="{736EBA95-DE2F-4223-A9A7-AEBF3F892CAB}" presName="parTx" presStyleLbl="alignNode1" presStyleIdx="3" presStyleCnt="5" custScaleX="82645" custScaleY="8264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2A7316-2518-4534-AC26-DD006C02D7CC}" type="pres">
      <dgm:prSet presAssocID="{736EBA95-DE2F-4223-A9A7-AEBF3F892CAB}" presName="desTx" presStyleLbl="alignAccFollowNode1" presStyleIdx="3" presStyleCnt="5" custScaleX="82645" custScaleY="826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44349A-5E4B-4D44-B2C4-D43EC1DD8844}" type="pres">
      <dgm:prSet presAssocID="{33014978-CCA5-4F65-8009-33663DCAA8D1}" presName="space" presStyleCnt="0"/>
      <dgm:spPr/>
    </dgm:pt>
    <dgm:pt modelId="{03C85B8B-010E-4490-839F-FE6D7FD39B44}" type="pres">
      <dgm:prSet presAssocID="{25A08BB9-FA13-488A-972A-2DDC5DA6DC95}" presName="composite" presStyleCnt="0"/>
      <dgm:spPr/>
    </dgm:pt>
    <dgm:pt modelId="{821A48F6-B65A-4C23-8915-1CEFA2B49768}" type="pres">
      <dgm:prSet presAssocID="{25A08BB9-FA13-488A-972A-2DDC5DA6DC95}" presName="parTx" presStyleLbl="alignNode1" presStyleIdx="4" presStyleCnt="5" custScaleX="82645" custScaleY="8264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8EDCCF-EB33-4BD7-8322-7C8262CE5F52}" type="pres">
      <dgm:prSet presAssocID="{25A08BB9-FA13-488A-972A-2DDC5DA6DC95}" presName="desTx" presStyleLbl="alignAccFollowNode1" presStyleIdx="4" presStyleCnt="5" custScaleX="82645" custScaleY="826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6B00B4-6434-45ED-8EA2-48AD13A81AEF}" type="presOf" srcId="{7E4B8AD4-AFED-4F1C-B42E-90B6150FF3D5}" destId="{DD385148-DEEC-4255-9D7D-2DB59CC64607}" srcOrd="0" destOrd="2" presId="urn:microsoft.com/office/officeart/2005/8/layout/hList1"/>
    <dgm:cxn modelId="{B33D11C6-BE41-4C0D-801E-8693A886D528}" type="presOf" srcId="{144A07D3-9605-4CEC-B98C-B474A6050636}" destId="{55E44E30-6EC8-46EF-89FA-A16A93836E7E}" srcOrd="0" destOrd="0" presId="urn:microsoft.com/office/officeart/2005/8/layout/hList1"/>
    <dgm:cxn modelId="{5E4DBA87-872E-4B77-9E7C-1A025A49BB85}" srcId="{74122887-B941-4EDA-B3DC-99D36ACA02AD}" destId="{52FFEA13-8DDC-4841-823C-BA15757A18ED}" srcOrd="1" destOrd="0" parTransId="{4AA4B200-34F3-4537-B382-6DD1B77B48C9}" sibTransId="{DEDF063A-C895-4AAF-A3FA-6FA9F01B73D1}"/>
    <dgm:cxn modelId="{300FB6FB-8D86-4525-96DE-8FF026389280}" srcId="{065FA3BA-2675-4915-926D-29DC6AB0CBBF}" destId="{B8D5B876-BB5C-4620-B9DF-70622E303798}" srcOrd="1" destOrd="0" parTransId="{2DAE6D18-1603-44EC-A675-3A4750449361}" sibTransId="{B225F58F-1F91-487A-B389-AF0C1A697CF2}"/>
    <dgm:cxn modelId="{B09197E1-DA23-48DB-BAC0-2FE310F2EC4A}" type="presOf" srcId="{736EBA95-DE2F-4223-A9A7-AEBF3F892CAB}" destId="{5EFFEE94-72BE-4BCC-BD3E-942ACD42FDFB}" srcOrd="0" destOrd="0" presId="urn:microsoft.com/office/officeart/2005/8/layout/hList1"/>
    <dgm:cxn modelId="{2E27B203-1D14-448D-8A2A-F541446984F0}" srcId="{74122887-B941-4EDA-B3DC-99D36ACA02AD}" destId="{144A07D3-9605-4CEC-B98C-B474A6050636}" srcOrd="0" destOrd="0" parTransId="{5ACF5379-A2D5-47CF-B7AF-D93F3DB2E644}" sibTransId="{BE898155-61D5-452D-88C2-986A955AB09C}"/>
    <dgm:cxn modelId="{DAD413E5-B495-45A7-B36A-F62F15CC2323}" srcId="{B8D5B876-BB5C-4620-B9DF-70622E303798}" destId="{18C8C2F6-F9A0-43B1-BDAB-464DF4EBBBD5}" srcOrd="0" destOrd="0" parTransId="{6BCBB57E-B3E8-4378-AA2F-1850E2064A32}" sibTransId="{FD681C93-7FFC-42BB-BF3D-8DF46E7CF446}"/>
    <dgm:cxn modelId="{6048C91B-079F-43BA-A03B-D2C263DA966C}" srcId="{736EBA95-DE2F-4223-A9A7-AEBF3F892CAB}" destId="{D2B9388E-43B7-4136-BB25-CB611337B735}" srcOrd="3" destOrd="0" parTransId="{F6EF833E-8239-4F34-A735-C43B993A9EC5}" sibTransId="{8C21B7DC-C2CC-4F33-AAE7-52D91506343F}"/>
    <dgm:cxn modelId="{ACBB83B7-5A9B-46D3-AE7B-0D6464370F90}" srcId="{74122887-B941-4EDA-B3DC-99D36ACA02AD}" destId="{B6418C1F-FAA5-4C53-90B7-C89EFCEF95EC}" srcOrd="2" destOrd="0" parTransId="{551B6A31-3D38-4DD6-8354-EE77E8CA1AC3}" sibTransId="{754807E4-98BC-4225-BDED-44AC749D0130}"/>
    <dgm:cxn modelId="{EE46E06C-F311-40C5-8BC6-D3871655D1F2}" type="presOf" srcId="{25A08BB9-FA13-488A-972A-2DDC5DA6DC95}" destId="{821A48F6-B65A-4C23-8915-1CEFA2B49768}" srcOrd="0" destOrd="0" presId="urn:microsoft.com/office/officeart/2005/8/layout/hList1"/>
    <dgm:cxn modelId="{4530FACE-E075-4001-B354-5331BA271629}" srcId="{B8D5B876-BB5C-4620-B9DF-70622E303798}" destId="{A0B3F6D3-50A1-48E5-BB83-BA4D872D7347}" srcOrd="1" destOrd="0" parTransId="{0BB36362-A7ED-4750-96F1-055B57453593}" sibTransId="{24563EF7-41FF-4326-9EA2-222EE9423261}"/>
    <dgm:cxn modelId="{A2FC54D4-4AE9-4FFD-A614-56AD3C08ED03}" srcId="{25A08BB9-FA13-488A-972A-2DDC5DA6DC95}" destId="{F6F1A607-58C1-4633-8111-7D1C6CE8361B}" srcOrd="3" destOrd="0" parTransId="{2D4F5A0C-D5C8-4C9D-8CA3-B1BD808090F2}" sibTransId="{0CCD0E16-CA6B-41BB-B261-CAB20185E408}"/>
    <dgm:cxn modelId="{1790FA9D-B5DF-4E88-A707-ABCF884F933B}" type="presOf" srcId="{065FA3BA-2675-4915-926D-29DC6AB0CBBF}" destId="{0E31DD1C-4571-4B6A-8384-E5D0708E627D}" srcOrd="0" destOrd="0" presId="urn:microsoft.com/office/officeart/2005/8/layout/hList1"/>
    <dgm:cxn modelId="{0468D2A1-F769-4F26-ABCA-50C6C1FDE073}" srcId="{B8D5B876-BB5C-4620-B9DF-70622E303798}" destId="{7E4B8AD4-AFED-4F1C-B42E-90B6150FF3D5}" srcOrd="2" destOrd="0" parTransId="{5F002A30-D580-4F2B-9A19-FC341482FD1C}" sibTransId="{E8A9654D-86B7-4DA8-8102-5F34AFF33AF2}"/>
    <dgm:cxn modelId="{4696B2B9-2AF2-4704-8194-D3ED0BB1C15F}" srcId="{25A08BB9-FA13-488A-972A-2DDC5DA6DC95}" destId="{20B8309D-32BF-44EF-97BE-00AEE4A93B5E}" srcOrd="1" destOrd="0" parTransId="{9BF23586-58F4-45E2-A790-CC8DC086B5E0}" sibTransId="{C1D0FF22-038D-4D1E-84A5-1449FBD03F7A}"/>
    <dgm:cxn modelId="{05B31920-7573-4D72-BE25-751C5AA7D887}" srcId="{74122887-B941-4EDA-B3DC-99D36ACA02AD}" destId="{40A180AC-5F32-4242-A394-E1B92E54B195}" srcOrd="3" destOrd="0" parTransId="{AA761D72-98F5-4E5E-95F4-E4C5343B4719}" sibTransId="{F1040F96-C6A8-4072-92B1-C95A643A21E9}"/>
    <dgm:cxn modelId="{1BF220E4-D977-4D99-9939-687D1DE7817C}" type="presOf" srcId="{D2B9388E-43B7-4136-BB25-CB611337B735}" destId="{AB2A7316-2518-4534-AC26-DD006C02D7CC}" srcOrd="0" destOrd="3" presId="urn:microsoft.com/office/officeart/2005/8/layout/hList1"/>
    <dgm:cxn modelId="{5AD4F8AC-A54B-42EC-A39F-BB40881800C3}" type="presOf" srcId="{18C8C2F6-F9A0-43B1-BDAB-464DF4EBBBD5}" destId="{DD385148-DEEC-4255-9D7D-2DB59CC64607}" srcOrd="0" destOrd="0" presId="urn:microsoft.com/office/officeart/2005/8/layout/hList1"/>
    <dgm:cxn modelId="{CF185681-1949-4F21-95F4-BA27CEA10291}" type="presOf" srcId="{40A180AC-5F32-4242-A394-E1B92E54B195}" destId="{55E44E30-6EC8-46EF-89FA-A16A93836E7E}" srcOrd="0" destOrd="3" presId="urn:microsoft.com/office/officeart/2005/8/layout/hList1"/>
    <dgm:cxn modelId="{BECEE627-B824-4003-AC7D-1B5B0AFF460B}" type="presOf" srcId="{A26A5603-A3AD-4C76-8AB4-2FBF5FF6E955}" destId="{AB2A7316-2518-4534-AC26-DD006C02D7CC}" srcOrd="0" destOrd="2" presId="urn:microsoft.com/office/officeart/2005/8/layout/hList1"/>
    <dgm:cxn modelId="{601F5F20-6AFA-44A1-964D-FEC024FD6A28}" srcId="{736EBA95-DE2F-4223-A9A7-AEBF3F892CAB}" destId="{22FA4E80-C752-4F34-9F74-F96A93D32DC8}" srcOrd="0" destOrd="0" parTransId="{07E6292D-C1D1-47BB-8FC7-F8938F4A93FE}" sibTransId="{399B315D-CEA7-4A34-82ED-FFC33F2070B5}"/>
    <dgm:cxn modelId="{5AB9B061-ECD0-4AF4-9199-696901F0DEAC}" srcId="{01CB10CF-2C10-46C0-B8B0-A3CFEEB25A59}" destId="{DC72488F-5085-4D5A-AA4B-D2378DF111CD}" srcOrd="1" destOrd="0" parTransId="{1EB94213-6B32-4DB7-8228-BFBFD1893AAE}" sibTransId="{ED7A1C90-5217-43D9-A30D-04A91DCFC761}"/>
    <dgm:cxn modelId="{0EFCC884-C972-4C9B-8640-6C5060A0E8B9}" srcId="{065FA3BA-2675-4915-926D-29DC6AB0CBBF}" destId="{74122887-B941-4EDA-B3DC-99D36ACA02AD}" srcOrd="2" destOrd="0" parTransId="{52121745-1640-417C-8187-F73324C815CA}" sibTransId="{BC198694-59E6-46EC-BAAA-335B907EAAA8}"/>
    <dgm:cxn modelId="{87C02F84-2E82-46F5-AD4A-B65A042CCF51}" type="presOf" srcId="{B6418C1F-FAA5-4C53-90B7-C89EFCEF95EC}" destId="{55E44E30-6EC8-46EF-89FA-A16A93836E7E}" srcOrd="0" destOrd="2" presId="urn:microsoft.com/office/officeart/2005/8/layout/hList1"/>
    <dgm:cxn modelId="{EEC8CE47-AA09-4852-8CB6-2327F4E21901}" type="presOf" srcId="{20B8309D-32BF-44EF-97BE-00AEE4A93B5E}" destId="{A08EDCCF-EB33-4BD7-8322-7C8262CE5F52}" srcOrd="0" destOrd="1" presId="urn:microsoft.com/office/officeart/2005/8/layout/hList1"/>
    <dgm:cxn modelId="{14A7FEFB-7CA1-4256-AEB8-B84862DB4114}" type="presOf" srcId="{36530F95-45BD-4F0A-972B-EF60718CB5C6}" destId="{A59DB093-50CA-42CA-81C8-20684F85581A}" srcOrd="0" destOrd="3" presId="urn:microsoft.com/office/officeart/2005/8/layout/hList1"/>
    <dgm:cxn modelId="{8E025874-8FA4-49BC-887F-E3778DA6EEE6}" srcId="{736EBA95-DE2F-4223-A9A7-AEBF3F892CAB}" destId="{92630B56-4248-4601-A427-2DE320437427}" srcOrd="1" destOrd="0" parTransId="{83FB79F6-C6B5-4E99-8474-6BA7D6038447}" sibTransId="{6D2C51A9-AF5D-4FDB-8714-9C96DCEFE6C0}"/>
    <dgm:cxn modelId="{AF65B24F-871A-4F6A-9DC5-74A2BA604035}" srcId="{065FA3BA-2675-4915-926D-29DC6AB0CBBF}" destId="{736EBA95-DE2F-4223-A9A7-AEBF3F892CAB}" srcOrd="3" destOrd="0" parTransId="{E55DFED9-2859-450B-9B8C-E2CD62F5D48A}" sibTransId="{33014978-CCA5-4F65-8009-33663DCAA8D1}"/>
    <dgm:cxn modelId="{DAF5A72C-211E-48AD-8451-158757A3FE7E}" srcId="{01CB10CF-2C10-46C0-B8B0-A3CFEEB25A59}" destId="{EF252CDB-75B5-4467-A768-DA2BC6BFCA45}" srcOrd="0" destOrd="0" parTransId="{8E4E7CA1-0749-4B45-9587-289FF31870F9}" sibTransId="{C95403B4-C980-4004-8386-3C0B24FEE766}"/>
    <dgm:cxn modelId="{FB8EE8B2-BA6A-4F13-BE07-9346ED2531D3}" srcId="{01CB10CF-2C10-46C0-B8B0-A3CFEEB25A59}" destId="{CDA207D9-34FD-46C4-A8AD-FB8D0EA46863}" srcOrd="2" destOrd="0" parTransId="{B7EAEE7E-BCF7-4FD6-B889-2932D11BF7EF}" sibTransId="{7C210321-F800-49C4-B243-10574666A584}"/>
    <dgm:cxn modelId="{0E877D78-7977-45D1-B08E-0EDDF5D0987E}" srcId="{065FA3BA-2675-4915-926D-29DC6AB0CBBF}" destId="{25A08BB9-FA13-488A-972A-2DDC5DA6DC95}" srcOrd="4" destOrd="0" parTransId="{238E2BCA-D640-4590-9028-EA0B9E5D6697}" sibTransId="{47A9664E-E6AD-40A7-9A29-0C4A68E727AF}"/>
    <dgm:cxn modelId="{4324348C-1D32-4654-98C8-E3EFE9D71DB4}" type="presOf" srcId="{A0B3F6D3-50A1-48E5-BB83-BA4D872D7347}" destId="{DD385148-DEEC-4255-9D7D-2DB59CC64607}" srcOrd="0" destOrd="1" presId="urn:microsoft.com/office/officeart/2005/8/layout/hList1"/>
    <dgm:cxn modelId="{E2E17771-D972-4465-BA8D-50A9EA6671DB}" type="presOf" srcId="{11EAEA41-4E1E-44D6-A546-3C2011E643E4}" destId="{DD385148-DEEC-4255-9D7D-2DB59CC64607}" srcOrd="0" destOrd="3" presId="urn:microsoft.com/office/officeart/2005/8/layout/hList1"/>
    <dgm:cxn modelId="{44F5A1CA-CD42-4738-994E-B6B4A2BCFEA4}" srcId="{065FA3BA-2675-4915-926D-29DC6AB0CBBF}" destId="{01CB10CF-2C10-46C0-B8B0-A3CFEEB25A59}" srcOrd="0" destOrd="0" parTransId="{365F66C1-1AEA-42C3-A608-9057BBC32F4F}" sibTransId="{F0C63D77-93A3-4CEB-BEA4-CB644D734AC9}"/>
    <dgm:cxn modelId="{2B4B5C3E-D5AD-41F2-8757-496C9124B5E1}" type="presOf" srcId="{F6F1A607-58C1-4633-8111-7D1C6CE8361B}" destId="{A08EDCCF-EB33-4BD7-8322-7C8262CE5F52}" srcOrd="0" destOrd="3" presId="urn:microsoft.com/office/officeart/2005/8/layout/hList1"/>
    <dgm:cxn modelId="{261A75DC-22C6-4848-BDE7-6755D0C9F31D}" type="presOf" srcId="{CDA207D9-34FD-46C4-A8AD-FB8D0EA46863}" destId="{A59DB093-50CA-42CA-81C8-20684F85581A}" srcOrd="0" destOrd="2" presId="urn:microsoft.com/office/officeart/2005/8/layout/hList1"/>
    <dgm:cxn modelId="{7EBF7357-D3A7-4220-B3AA-9BECDAC828FC}" type="presOf" srcId="{C5956C50-D06F-409D-A994-8ACC758E5A3C}" destId="{A08EDCCF-EB33-4BD7-8322-7C8262CE5F52}" srcOrd="0" destOrd="0" presId="urn:microsoft.com/office/officeart/2005/8/layout/hList1"/>
    <dgm:cxn modelId="{C3018DA1-54F5-44A5-B0AE-278BFFB77773}" type="presOf" srcId="{EF252CDB-75B5-4467-A768-DA2BC6BFCA45}" destId="{A59DB093-50CA-42CA-81C8-20684F85581A}" srcOrd="0" destOrd="0" presId="urn:microsoft.com/office/officeart/2005/8/layout/hList1"/>
    <dgm:cxn modelId="{9E1686C6-93BC-4982-9DF6-34F800613D80}" type="presOf" srcId="{B8D5B876-BB5C-4620-B9DF-70622E303798}" destId="{BCE42F56-DCCF-4A0E-A7DB-CC1E1EB658CF}" srcOrd="0" destOrd="0" presId="urn:microsoft.com/office/officeart/2005/8/layout/hList1"/>
    <dgm:cxn modelId="{D286DC0F-117F-4805-BF2F-E00AF7DFD087}" srcId="{B8D5B876-BB5C-4620-B9DF-70622E303798}" destId="{11EAEA41-4E1E-44D6-A546-3C2011E643E4}" srcOrd="3" destOrd="0" parTransId="{DA735718-137D-4C80-B323-F24B629E7998}" sibTransId="{34E0D6C9-2FF3-47B1-BD4E-9FF67133E880}"/>
    <dgm:cxn modelId="{72A258FB-0C59-408F-B8FD-AF262CB4C931}" type="presOf" srcId="{01CB10CF-2C10-46C0-B8B0-A3CFEEB25A59}" destId="{1DEA7145-74C3-4DE9-BA16-D76510C4FD99}" srcOrd="0" destOrd="0" presId="urn:microsoft.com/office/officeart/2005/8/layout/hList1"/>
    <dgm:cxn modelId="{465F7613-4A00-4B97-80D0-874A25285F5F}" type="presOf" srcId="{22FA4E80-C752-4F34-9F74-F96A93D32DC8}" destId="{AB2A7316-2518-4534-AC26-DD006C02D7CC}" srcOrd="0" destOrd="0" presId="urn:microsoft.com/office/officeart/2005/8/layout/hList1"/>
    <dgm:cxn modelId="{1813701E-99C5-47E5-A5C3-4652F968328F}" srcId="{01CB10CF-2C10-46C0-B8B0-A3CFEEB25A59}" destId="{36530F95-45BD-4F0A-972B-EF60718CB5C6}" srcOrd="3" destOrd="0" parTransId="{40A8EC2B-B9B8-4625-8CF6-E02C354DA890}" sibTransId="{864C28AE-3111-4038-A9CA-2A688C2559AA}"/>
    <dgm:cxn modelId="{2CB63F23-F664-4D11-9750-EAE43BC4592D}" type="presOf" srcId="{20257674-5FE1-4F56-805E-4CC81F0B28E6}" destId="{A08EDCCF-EB33-4BD7-8322-7C8262CE5F52}" srcOrd="0" destOrd="2" presId="urn:microsoft.com/office/officeart/2005/8/layout/hList1"/>
    <dgm:cxn modelId="{B756B89E-FDAA-4195-974E-18D984ADD053}" type="presOf" srcId="{92630B56-4248-4601-A427-2DE320437427}" destId="{AB2A7316-2518-4534-AC26-DD006C02D7CC}" srcOrd="0" destOrd="1" presId="urn:microsoft.com/office/officeart/2005/8/layout/hList1"/>
    <dgm:cxn modelId="{3AFAEBDF-2AC4-4C0C-99CC-E1EE62E5DF58}" srcId="{736EBA95-DE2F-4223-A9A7-AEBF3F892CAB}" destId="{A26A5603-A3AD-4C76-8AB4-2FBF5FF6E955}" srcOrd="2" destOrd="0" parTransId="{AEC7BA14-54F3-49F7-9561-416C98EE9F54}" sibTransId="{1908FC82-2DDD-4198-A22C-139D83CEABFC}"/>
    <dgm:cxn modelId="{4C6FB933-64AC-4E5E-B50D-B204D0705418}" type="presOf" srcId="{74122887-B941-4EDA-B3DC-99D36ACA02AD}" destId="{8BBA2D39-C68B-4963-B1F6-8A76FDC78C29}" srcOrd="0" destOrd="0" presId="urn:microsoft.com/office/officeart/2005/8/layout/hList1"/>
    <dgm:cxn modelId="{3A044C37-4685-41FF-BF09-5BD4DF3895D4}" type="presOf" srcId="{52FFEA13-8DDC-4841-823C-BA15757A18ED}" destId="{55E44E30-6EC8-46EF-89FA-A16A93836E7E}" srcOrd="0" destOrd="1" presId="urn:microsoft.com/office/officeart/2005/8/layout/hList1"/>
    <dgm:cxn modelId="{04F4F559-B01F-4F65-BC99-DE8118E4E740}" type="presOf" srcId="{DC72488F-5085-4D5A-AA4B-D2378DF111CD}" destId="{A59DB093-50CA-42CA-81C8-20684F85581A}" srcOrd="0" destOrd="1" presId="urn:microsoft.com/office/officeart/2005/8/layout/hList1"/>
    <dgm:cxn modelId="{1E8C69D8-622E-4479-BA17-BE211B1E78E8}" srcId="{25A08BB9-FA13-488A-972A-2DDC5DA6DC95}" destId="{C5956C50-D06F-409D-A994-8ACC758E5A3C}" srcOrd="0" destOrd="0" parTransId="{DC5DC4E7-2B46-4E70-9986-028B6B8C93E0}" sibTransId="{E94C9C8C-EFE9-4802-8F29-33F4C5B8615E}"/>
    <dgm:cxn modelId="{0D5DEFB9-3898-4B86-A25D-43E5737F3B9B}" srcId="{25A08BB9-FA13-488A-972A-2DDC5DA6DC95}" destId="{20257674-5FE1-4F56-805E-4CC81F0B28E6}" srcOrd="2" destOrd="0" parTransId="{D51CBC73-D865-4BF5-87E0-60A783FCE99D}" sibTransId="{315DC931-E45F-45D4-8416-6EF15E66128C}"/>
    <dgm:cxn modelId="{57163E71-CEE4-465B-BF56-554702DB857E}" type="presParOf" srcId="{0E31DD1C-4571-4B6A-8384-E5D0708E627D}" destId="{15BDF6E1-EC72-41C7-A246-0D39FEE603D9}" srcOrd="0" destOrd="0" presId="urn:microsoft.com/office/officeart/2005/8/layout/hList1"/>
    <dgm:cxn modelId="{2F685FF3-656F-46FB-9F00-644BBA716A78}" type="presParOf" srcId="{15BDF6E1-EC72-41C7-A246-0D39FEE603D9}" destId="{1DEA7145-74C3-4DE9-BA16-D76510C4FD99}" srcOrd="0" destOrd="0" presId="urn:microsoft.com/office/officeart/2005/8/layout/hList1"/>
    <dgm:cxn modelId="{297BB618-28C5-4450-9A00-B3A9BDA4C78D}" type="presParOf" srcId="{15BDF6E1-EC72-41C7-A246-0D39FEE603D9}" destId="{A59DB093-50CA-42CA-81C8-20684F85581A}" srcOrd="1" destOrd="0" presId="urn:microsoft.com/office/officeart/2005/8/layout/hList1"/>
    <dgm:cxn modelId="{EE032617-71D0-460B-AE45-9E0F383633CC}" type="presParOf" srcId="{0E31DD1C-4571-4B6A-8384-E5D0708E627D}" destId="{990D1A84-559E-46E9-BC49-AA5014DAE95D}" srcOrd="1" destOrd="0" presId="urn:microsoft.com/office/officeart/2005/8/layout/hList1"/>
    <dgm:cxn modelId="{FC2999AA-1F96-4DA9-995F-49CBCF72E494}" type="presParOf" srcId="{0E31DD1C-4571-4B6A-8384-E5D0708E627D}" destId="{146C5408-36D7-496C-BE89-3A5AE869B0FE}" srcOrd="2" destOrd="0" presId="urn:microsoft.com/office/officeart/2005/8/layout/hList1"/>
    <dgm:cxn modelId="{170A1730-6865-4D2D-9A54-3AC2B8EBB685}" type="presParOf" srcId="{146C5408-36D7-496C-BE89-3A5AE869B0FE}" destId="{BCE42F56-DCCF-4A0E-A7DB-CC1E1EB658CF}" srcOrd="0" destOrd="0" presId="urn:microsoft.com/office/officeart/2005/8/layout/hList1"/>
    <dgm:cxn modelId="{A4EB0DE8-7C42-4CD9-B09B-BAB195418678}" type="presParOf" srcId="{146C5408-36D7-496C-BE89-3A5AE869B0FE}" destId="{DD385148-DEEC-4255-9D7D-2DB59CC64607}" srcOrd="1" destOrd="0" presId="urn:microsoft.com/office/officeart/2005/8/layout/hList1"/>
    <dgm:cxn modelId="{5BE456C5-5B13-45C3-B144-1475AB50EBC2}" type="presParOf" srcId="{0E31DD1C-4571-4B6A-8384-E5D0708E627D}" destId="{BABFD564-E889-468E-9E56-A75DD5D683EB}" srcOrd="3" destOrd="0" presId="urn:microsoft.com/office/officeart/2005/8/layout/hList1"/>
    <dgm:cxn modelId="{C96E568B-DE9F-4884-A246-4EE74B2702E2}" type="presParOf" srcId="{0E31DD1C-4571-4B6A-8384-E5D0708E627D}" destId="{0922BEB8-5923-4EED-A7E2-E903B59F4B1D}" srcOrd="4" destOrd="0" presId="urn:microsoft.com/office/officeart/2005/8/layout/hList1"/>
    <dgm:cxn modelId="{C72B886D-E43B-4EF4-86E5-42750715A7E6}" type="presParOf" srcId="{0922BEB8-5923-4EED-A7E2-E903B59F4B1D}" destId="{8BBA2D39-C68B-4963-B1F6-8A76FDC78C29}" srcOrd="0" destOrd="0" presId="urn:microsoft.com/office/officeart/2005/8/layout/hList1"/>
    <dgm:cxn modelId="{332F6C44-9960-44E4-AA05-DD9D2D5CCC73}" type="presParOf" srcId="{0922BEB8-5923-4EED-A7E2-E903B59F4B1D}" destId="{55E44E30-6EC8-46EF-89FA-A16A93836E7E}" srcOrd="1" destOrd="0" presId="urn:microsoft.com/office/officeart/2005/8/layout/hList1"/>
    <dgm:cxn modelId="{099E51CF-66DC-4932-973E-F830D7163007}" type="presParOf" srcId="{0E31DD1C-4571-4B6A-8384-E5D0708E627D}" destId="{BBDACB9E-C5F3-4B2A-A9DD-C65E4A2BC2BB}" srcOrd="5" destOrd="0" presId="urn:microsoft.com/office/officeart/2005/8/layout/hList1"/>
    <dgm:cxn modelId="{B608E691-1B42-4F9D-995A-B0F9E71CE44B}" type="presParOf" srcId="{0E31DD1C-4571-4B6A-8384-E5D0708E627D}" destId="{C0631335-04A6-4B42-9336-EBAF32F87491}" srcOrd="6" destOrd="0" presId="urn:microsoft.com/office/officeart/2005/8/layout/hList1"/>
    <dgm:cxn modelId="{245046E0-AAE9-4413-85EA-C5DF3EB211E3}" type="presParOf" srcId="{C0631335-04A6-4B42-9336-EBAF32F87491}" destId="{5EFFEE94-72BE-4BCC-BD3E-942ACD42FDFB}" srcOrd="0" destOrd="0" presId="urn:microsoft.com/office/officeart/2005/8/layout/hList1"/>
    <dgm:cxn modelId="{B9450C1B-5CC5-46F6-BFB2-573FF78790AF}" type="presParOf" srcId="{C0631335-04A6-4B42-9336-EBAF32F87491}" destId="{AB2A7316-2518-4534-AC26-DD006C02D7CC}" srcOrd="1" destOrd="0" presId="urn:microsoft.com/office/officeart/2005/8/layout/hList1"/>
    <dgm:cxn modelId="{71A514D5-3BE6-4B6E-A8B7-559A87822381}" type="presParOf" srcId="{0E31DD1C-4571-4B6A-8384-E5D0708E627D}" destId="{A444349A-5E4B-4D44-B2C4-D43EC1DD8844}" srcOrd="7" destOrd="0" presId="urn:microsoft.com/office/officeart/2005/8/layout/hList1"/>
    <dgm:cxn modelId="{745CFBA4-AB07-46BE-A9B1-242CA8C5ECD1}" type="presParOf" srcId="{0E31DD1C-4571-4B6A-8384-E5D0708E627D}" destId="{03C85B8B-010E-4490-839F-FE6D7FD39B44}" srcOrd="8" destOrd="0" presId="urn:microsoft.com/office/officeart/2005/8/layout/hList1"/>
    <dgm:cxn modelId="{325E7AD9-AAE7-4393-BCD3-C0DCF0072CF6}" type="presParOf" srcId="{03C85B8B-010E-4490-839F-FE6D7FD39B44}" destId="{821A48F6-B65A-4C23-8915-1CEFA2B49768}" srcOrd="0" destOrd="0" presId="urn:microsoft.com/office/officeart/2005/8/layout/hList1"/>
    <dgm:cxn modelId="{E9E6E1CF-B21B-470C-A9B6-275CC913174C}" type="presParOf" srcId="{03C85B8B-010E-4490-839F-FE6D7FD39B44}" destId="{A08EDCCF-EB33-4BD7-8322-7C8262CE5F5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F3EAF9-13FC-4AFB-A584-F76327C9E31D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B5EE9F-251A-45C6-92D3-FDB2469746C6}">
      <dgm:prSet phldrT="[Text]"/>
      <dgm:spPr/>
      <dgm:t>
        <a:bodyPr/>
        <a:lstStyle/>
        <a:p>
          <a:r>
            <a:rPr lang="en-US" dirty="0" smtClean="0"/>
            <a:t>Stage 1</a:t>
          </a:r>
          <a:endParaRPr lang="en-US" dirty="0"/>
        </a:p>
      </dgm:t>
    </dgm:pt>
    <dgm:pt modelId="{BA74EE59-A07F-4AE5-8E0E-E390F56550C5}" type="parTrans" cxnId="{C2119C04-CFC3-4C06-948E-BBA3F6CEF4D1}">
      <dgm:prSet/>
      <dgm:spPr/>
      <dgm:t>
        <a:bodyPr/>
        <a:lstStyle/>
        <a:p>
          <a:endParaRPr lang="en-US"/>
        </a:p>
      </dgm:t>
    </dgm:pt>
    <dgm:pt modelId="{3D8FB63F-D7AF-43B7-B4BB-A4BA0C388C33}" type="sibTrans" cxnId="{C2119C04-CFC3-4C06-948E-BBA3F6CEF4D1}">
      <dgm:prSet/>
      <dgm:spPr/>
      <dgm:t>
        <a:bodyPr/>
        <a:lstStyle/>
        <a:p>
          <a:endParaRPr lang="en-US"/>
        </a:p>
      </dgm:t>
    </dgm:pt>
    <dgm:pt modelId="{D198A50B-73DE-407F-B727-9DAD9B497744}">
      <dgm:prSet phldrT="[Text]"/>
      <dgm:spPr/>
      <dgm:t>
        <a:bodyPr/>
        <a:lstStyle/>
        <a:p>
          <a:r>
            <a:rPr lang="en-US" dirty="0" smtClean="0"/>
            <a:t>Single electrode circuit prototype</a:t>
          </a:r>
        </a:p>
        <a:p>
          <a:r>
            <a:rPr lang="en-US" dirty="0" smtClean="0"/>
            <a:t>Test BLE technology with generated signals</a:t>
          </a:r>
        </a:p>
        <a:p>
          <a:r>
            <a:rPr lang="en-US" dirty="0" smtClean="0"/>
            <a:t>Debug circuit and improve design</a:t>
          </a:r>
        </a:p>
      </dgm:t>
    </dgm:pt>
    <dgm:pt modelId="{0C875EB9-66DE-4BFC-8273-09A5DA705BD9}" type="parTrans" cxnId="{FDE8F057-4795-4B27-BF95-39722FA181F4}">
      <dgm:prSet/>
      <dgm:spPr/>
      <dgm:t>
        <a:bodyPr/>
        <a:lstStyle/>
        <a:p>
          <a:endParaRPr lang="en-US"/>
        </a:p>
      </dgm:t>
    </dgm:pt>
    <dgm:pt modelId="{530D668D-607C-4D77-BD66-B250E45FD5F9}" type="sibTrans" cxnId="{FDE8F057-4795-4B27-BF95-39722FA181F4}">
      <dgm:prSet/>
      <dgm:spPr/>
      <dgm:t>
        <a:bodyPr/>
        <a:lstStyle/>
        <a:p>
          <a:endParaRPr lang="en-US"/>
        </a:p>
      </dgm:t>
    </dgm:pt>
    <dgm:pt modelId="{204952C1-65FD-48C0-AA86-72EED1D1C8EB}">
      <dgm:prSet phldrT="[Text]"/>
      <dgm:spPr/>
      <dgm:t>
        <a:bodyPr/>
        <a:lstStyle/>
        <a:p>
          <a:r>
            <a:rPr lang="en-US" dirty="0" smtClean="0"/>
            <a:t>Stage 2</a:t>
          </a:r>
          <a:endParaRPr lang="en-US" dirty="0"/>
        </a:p>
      </dgm:t>
    </dgm:pt>
    <dgm:pt modelId="{BC9A3E4B-4332-4D8B-A283-2C1390A40B52}" type="parTrans" cxnId="{DD171466-C539-44A4-9B8C-B398693FF513}">
      <dgm:prSet/>
      <dgm:spPr/>
      <dgm:t>
        <a:bodyPr/>
        <a:lstStyle/>
        <a:p>
          <a:endParaRPr lang="en-US"/>
        </a:p>
      </dgm:t>
    </dgm:pt>
    <dgm:pt modelId="{5749C822-B63B-42BF-8F73-5A848CCBC86E}" type="sibTrans" cxnId="{DD171466-C539-44A4-9B8C-B398693FF513}">
      <dgm:prSet/>
      <dgm:spPr/>
      <dgm:t>
        <a:bodyPr/>
        <a:lstStyle/>
        <a:p>
          <a:endParaRPr lang="en-US"/>
        </a:p>
      </dgm:t>
    </dgm:pt>
    <dgm:pt modelId="{E002DFE8-78FB-4944-828F-E79897D96EF2}">
      <dgm:prSet phldrT="[Text]"/>
      <dgm:spPr/>
      <dgm:t>
        <a:bodyPr/>
        <a:lstStyle/>
        <a:p>
          <a:r>
            <a:rPr lang="en-US" dirty="0" smtClean="0"/>
            <a:t>Multiple electrodes prototype </a:t>
          </a:r>
        </a:p>
        <a:p>
          <a:r>
            <a:rPr lang="en-US" dirty="0" smtClean="0"/>
            <a:t>Test multi-system communications </a:t>
          </a:r>
        </a:p>
        <a:p>
          <a:r>
            <a:rPr lang="en-US" dirty="0" smtClean="0"/>
            <a:t>Test battery performance in simulated brain condition</a:t>
          </a:r>
          <a:endParaRPr lang="en-US" dirty="0"/>
        </a:p>
      </dgm:t>
    </dgm:pt>
    <dgm:pt modelId="{22773AF1-2E89-40AF-8FEC-F0491AC79010}" type="parTrans" cxnId="{5B8B128A-8753-455D-B852-3A316D9C737C}">
      <dgm:prSet/>
      <dgm:spPr/>
      <dgm:t>
        <a:bodyPr/>
        <a:lstStyle/>
        <a:p>
          <a:endParaRPr lang="en-US"/>
        </a:p>
      </dgm:t>
    </dgm:pt>
    <dgm:pt modelId="{4DCEC61B-6F41-48D5-A8EA-6131AB0DB103}" type="sibTrans" cxnId="{5B8B128A-8753-455D-B852-3A316D9C737C}">
      <dgm:prSet/>
      <dgm:spPr/>
      <dgm:t>
        <a:bodyPr/>
        <a:lstStyle/>
        <a:p>
          <a:endParaRPr lang="en-US"/>
        </a:p>
      </dgm:t>
    </dgm:pt>
    <dgm:pt modelId="{B2A56E41-36B7-485E-AE06-B442E7E18CFE}">
      <dgm:prSet phldrT="[Text]"/>
      <dgm:spPr/>
      <dgm:t>
        <a:bodyPr/>
        <a:lstStyle/>
        <a:p>
          <a:r>
            <a:rPr lang="en-US" dirty="0" smtClean="0"/>
            <a:t>Stage 3</a:t>
          </a:r>
          <a:endParaRPr lang="en-US" dirty="0"/>
        </a:p>
      </dgm:t>
    </dgm:pt>
    <dgm:pt modelId="{FB15677A-72F5-4774-9B6E-C5457FAB03F4}" type="parTrans" cxnId="{104AA9E3-8D8C-467A-A34E-DB6CCE1322ED}">
      <dgm:prSet/>
      <dgm:spPr/>
      <dgm:t>
        <a:bodyPr/>
        <a:lstStyle/>
        <a:p>
          <a:endParaRPr lang="en-US"/>
        </a:p>
      </dgm:t>
    </dgm:pt>
    <dgm:pt modelId="{E3A7A372-EA8A-4482-9644-3A555DFC0EC4}" type="sibTrans" cxnId="{104AA9E3-8D8C-467A-A34E-DB6CCE1322ED}">
      <dgm:prSet/>
      <dgm:spPr/>
      <dgm:t>
        <a:bodyPr/>
        <a:lstStyle/>
        <a:p>
          <a:endParaRPr lang="en-US"/>
        </a:p>
      </dgm:t>
    </dgm:pt>
    <dgm:pt modelId="{7D11EF8C-29B3-4C30-B4E1-64C531CD1DF3}">
      <dgm:prSet phldrT="[Text]"/>
      <dgm:spPr/>
      <dgm:t>
        <a:bodyPr/>
        <a:lstStyle/>
        <a:p>
          <a:r>
            <a:rPr lang="en-US" dirty="0" smtClean="0"/>
            <a:t>Full 16 electrode system </a:t>
          </a:r>
        </a:p>
        <a:p>
          <a:r>
            <a:rPr lang="en-US" dirty="0" smtClean="0"/>
            <a:t>Mobile data recording device </a:t>
          </a:r>
        </a:p>
        <a:p>
          <a:r>
            <a:rPr lang="en-US" dirty="0" smtClean="0"/>
            <a:t>Animal testing in real world environment</a:t>
          </a:r>
          <a:endParaRPr lang="en-US" dirty="0"/>
        </a:p>
      </dgm:t>
    </dgm:pt>
    <dgm:pt modelId="{BFF686B0-59F4-49EA-9B68-BE2B23E9476F}" type="parTrans" cxnId="{562A20F8-E013-4369-8B6A-6873C87BD36E}">
      <dgm:prSet/>
      <dgm:spPr/>
      <dgm:t>
        <a:bodyPr/>
        <a:lstStyle/>
        <a:p>
          <a:endParaRPr lang="en-US"/>
        </a:p>
      </dgm:t>
    </dgm:pt>
    <dgm:pt modelId="{F7F29594-0E45-4D54-BA16-0398FED438A3}" type="sibTrans" cxnId="{562A20F8-E013-4369-8B6A-6873C87BD36E}">
      <dgm:prSet/>
      <dgm:spPr/>
      <dgm:t>
        <a:bodyPr/>
        <a:lstStyle/>
        <a:p>
          <a:endParaRPr lang="en-US"/>
        </a:p>
      </dgm:t>
    </dgm:pt>
    <dgm:pt modelId="{026318A3-D890-45BA-844F-C2B6EA1789EF}" type="pres">
      <dgm:prSet presAssocID="{42F3EAF9-13FC-4AFB-A584-F76327C9E31D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910FC7D-4905-4DCB-B480-C9D5359F59E5}" type="pres">
      <dgm:prSet presAssocID="{1EB5EE9F-251A-45C6-92D3-FDB2469746C6}" presName="parentText1" presStyleLbl="node1" presStyleIdx="0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43AC4B-B336-4BB3-A45E-4DDAB1FD5919}" type="pres">
      <dgm:prSet presAssocID="{1EB5EE9F-251A-45C6-92D3-FDB2469746C6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5CEDE2-BEA3-4016-8348-68F4397C382E}" type="pres">
      <dgm:prSet presAssocID="{204952C1-65FD-48C0-AA86-72EED1D1C8EB}" presName="parentText2" presStyleLbl="node1" presStyleIdx="1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E99CA5-CDB7-42CA-B611-A5F9E1B0E5B7}" type="pres">
      <dgm:prSet presAssocID="{204952C1-65FD-48C0-AA86-72EED1D1C8EB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007270-087A-4C60-A6AD-29B3AB3A35D9}" type="pres">
      <dgm:prSet presAssocID="{B2A56E41-36B7-485E-AE06-B442E7E18CFE}" presName="parentText3" presStyleLbl="node1" presStyleIdx="2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AB1DC3-A108-4712-A6DE-C2D07F41A1FF}" type="pres">
      <dgm:prSet presAssocID="{B2A56E41-36B7-485E-AE06-B442E7E18CFE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2A20F8-E013-4369-8B6A-6873C87BD36E}" srcId="{B2A56E41-36B7-485E-AE06-B442E7E18CFE}" destId="{7D11EF8C-29B3-4C30-B4E1-64C531CD1DF3}" srcOrd="0" destOrd="0" parTransId="{BFF686B0-59F4-49EA-9B68-BE2B23E9476F}" sibTransId="{F7F29594-0E45-4D54-BA16-0398FED438A3}"/>
    <dgm:cxn modelId="{F5BBC094-AF28-404A-B9F1-796979C669AE}" type="presOf" srcId="{7D11EF8C-29B3-4C30-B4E1-64C531CD1DF3}" destId="{8CAB1DC3-A108-4712-A6DE-C2D07F41A1FF}" srcOrd="0" destOrd="0" presId="urn:microsoft.com/office/officeart/2009/3/layout/IncreasingArrowsProcess"/>
    <dgm:cxn modelId="{C2119C04-CFC3-4C06-948E-BBA3F6CEF4D1}" srcId="{42F3EAF9-13FC-4AFB-A584-F76327C9E31D}" destId="{1EB5EE9F-251A-45C6-92D3-FDB2469746C6}" srcOrd="0" destOrd="0" parTransId="{BA74EE59-A07F-4AE5-8E0E-E390F56550C5}" sibTransId="{3D8FB63F-D7AF-43B7-B4BB-A4BA0C388C33}"/>
    <dgm:cxn modelId="{104AA9E3-8D8C-467A-A34E-DB6CCE1322ED}" srcId="{42F3EAF9-13FC-4AFB-A584-F76327C9E31D}" destId="{B2A56E41-36B7-485E-AE06-B442E7E18CFE}" srcOrd="2" destOrd="0" parTransId="{FB15677A-72F5-4774-9B6E-C5457FAB03F4}" sibTransId="{E3A7A372-EA8A-4482-9644-3A555DFC0EC4}"/>
    <dgm:cxn modelId="{91B457F2-30ED-4962-B284-0581583F2ED0}" type="presOf" srcId="{204952C1-65FD-48C0-AA86-72EED1D1C8EB}" destId="{615CEDE2-BEA3-4016-8348-68F4397C382E}" srcOrd="0" destOrd="0" presId="urn:microsoft.com/office/officeart/2009/3/layout/IncreasingArrowsProcess"/>
    <dgm:cxn modelId="{FDE8F057-4795-4B27-BF95-39722FA181F4}" srcId="{1EB5EE9F-251A-45C6-92D3-FDB2469746C6}" destId="{D198A50B-73DE-407F-B727-9DAD9B497744}" srcOrd="0" destOrd="0" parTransId="{0C875EB9-66DE-4BFC-8273-09A5DA705BD9}" sibTransId="{530D668D-607C-4D77-BD66-B250E45FD5F9}"/>
    <dgm:cxn modelId="{5B8B128A-8753-455D-B852-3A316D9C737C}" srcId="{204952C1-65FD-48C0-AA86-72EED1D1C8EB}" destId="{E002DFE8-78FB-4944-828F-E79897D96EF2}" srcOrd="0" destOrd="0" parTransId="{22773AF1-2E89-40AF-8FEC-F0491AC79010}" sibTransId="{4DCEC61B-6F41-48D5-A8EA-6131AB0DB103}"/>
    <dgm:cxn modelId="{528883B1-79D0-409B-A50F-81ED3E77EEFB}" type="presOf" srcId="{42F3EAF9-13FC-4AFB-A584-F76327C9E31D}" destId="{026318A3-D890-45BA-844F-C2B6EA1789EF}" srcOrd="0" destOrd="0" presId="urn:microsoft.com/office/officeart/2009/3/layout/IncreasingArrowsProcess"/>
    <dgm:cxn modelId="{42E575A5-E644-4FD1-92E4-575F1B56E1FD}" type="presOf" srcId="{1EB5EE9F-251A-45C6-92D3-FDB2469746C6}" destId="{2910FC7D-4905-4DCB-B480-C9D5359F59E5}" srcOrd="0" destOrd="0" presId="urn:microsoft.com/office/officeart/2009/3/layout/IncreasingArrowsProcess"/>
    <dgm:cxn modelId="{DD171466-C539-44A4-9B8C-B398693FF513}" srcId="{42F3EAF9-13FC-4AFB-A584-F76327C9E31D}" destId="{204952C1-65FD-48C0-AA86-72EED1D1C8EB}" srcOrd="1" destOrd="0" parTransId="{BC9A3E4B-4332-4D8B-A283-2C1390A40B52}" sibTransId="{5749C822-B63B-42BF-8F73-5A848CCBC86E}"/>
    <dgm:cxn modelId="{43F32486-904B-4AC1-AA60-0D1E13CE87CF}" type="presOf" srcId="{E002DFE8-78FB-4944-828F-E79897D96EF2}" destId="{59E99CA5-CDB7-42CA-B611-A5F9E1B0E5B7}" srcOrd="0" destOrd="0" presId="urn:microsoft.com/office/officeart/2009/3/layout/IncreasingArrowsProcess"/>
    <dgm:cxn modelId="{5268672A-9AB8-4399-9BCF-25989029CB66}" type="presOf" srcId="{B2A56E41-36B7-485E-AE06-B442E7E18CFE}" destId="{FF007270-087A-4C60-A6AD-29B3AB3A35D9}" srcOrd="0" destOrd="0" presId="urn:microsoft.com/office/officeart/2009/3/layout/IncreasingArrowsProcess"/>
    <dgm:cxn modelId="{9CBE23A2-11DD-41E1-A4DE-E85958FFE4AE}" type="presOf" srcId="{D198A50B-73DE-407F-B727-9DAD9B497744}" destId="{8F43AC4B-B336-4BB3-A45E-4DDAB1FD5919}" srcOrd="0" destOrd="0" presId="urn:microsoft.com/office/officeart/2009/3/layout/IncreasingArrowsProcess"/>
    <dgm:cxn modelId="{55B8D30F-C3BB-437C-9BF7-901CBDF938AE}" type="presParOf" srcId="{026318A3-D890-45BA-844F-C2B6EA1789EF}" destId="{2910FC7D-4905-4DCB-B480-C9D5359F59E5}" srcOrd="0" destOrd="0" presId="urn:microsoft.com/office/officeart/2009/3/layout/IncreasingArrowsProcess"/>
    <dgm:cxn modelId="{598A1263-659D-40E6-97E6-0F1749CF44B3}" type="presParOf" srcId="{026318A3-D890-45BA-844F-C2B6EA1789EF}" destId="{8F43AC4B-B336-4BB3-A45E-4DDAB1FD5919}" srcOrd="1" destOrd="0" presId="urn:microsoft.com/office/officeart/2009/3/layout/IncreasingArrowsProcess"/>
    <dgm:cxn modelId="{8EBD4D92-008A-47E5-AA8C-004303050A26}" type="presParOf" srcId="{026318A3-D890-45BA-844F-C2B6EA1789EF}" destId="{615CEDE2-BEA3-4016-8348-68F4397C382E}" srcOrd="2" destOrd="0" presId="urn:microsoft.com/office/officeart/2009/3/layout/IncreasingArrowsProcess"/>
    <dgm:cxn modelId="{0B609C2F-9C5B-40E9-B52A-4E2CC03C97AA}" type="presParOf" srcId="{026318A3-D890-45BA-844F-C2B6EA1789EF}" destId="{59E99CA5-CDB7-42CA-B611-A5F9E1B0E5B7}" srcOrd="3" destOrd="0" presId="urn:microsoft.com/office/officeart/2009/3/layout/IncreasingArrowsProcess"/>
    <dgm:cxn modelId="{CBB33F7D-BEA0-4605-AB5E-29C4131B5BFA}" type="presParOf" srcId="{026318A3-D890-45BA-844F-C2B6EA1789EF}" destId="{FF007270-087A-4C60-A6AD-29B3AB3A35D9}" srcOrd="4" destOrd="0" presId="urn:microsoft.com/office/officeart/2009/3/layout/IncreasingArrowsProcess"/>
    <dgm:cxn modelId="{51977815-41DD-41E4-A5D8-1F90DCF0B118}" type="presParOf" srcId="{026318A3-D890-45BA-844F-C2B6EA1789EF}" destId="{8CAB1DC3-A108-4712-A6DE-C2D07F41A1FF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F62C1B-112F-7C43-A436-CD45FBBAC4A4}">
      <dsp:nvSpPr>
        <dsp:cNvPr id="0" name=""/>
        <dsp:cNvSpPr/>
      </dsp:nvSpPr>
      <dsp:spPr>
        <a:xfrm>
          <a:off x="46" y="11883"/>
          <a:ext cx="4418286" cy="5184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Customer Needs</a:t>
          </a:r>
          <a:endParaRPr lang="en-US" sz="1800" kern="1200" dirty="0"/>
        </a:p>
      </dsp:txBody>
      <dsp:txXfrm>
        <a:off x="46" y="11883"/>
        <a:ext cx="4418286" cy="518400"/>
      </dsp:txXfrm>
    </dsp:sp>
    <dsp:sp modelId="{535E7C77-6061-6D4B-850D-557A5ACD0BC7}">
      <dsp:nvSpPr>
        <dsp:cNvPr id="0" name=""/>
        <dsp:cNvSpPr/>
      </dsp:nvSpPr>
      <dsp:spPr>
        <a:xfrm>
          <a:off x="46" y="530283"/>
          <a:ext cx="4418286" cy="369648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Safe for Humans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Real-Time Data Transfer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Accurate &amp; Comprehensive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Low Power &amp; Long Lasting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Portable &amp; Convenient</a:t>
          </a:r>
          <a:endParaRPr lang="en-US" sz="1800" kern="1200" dirty="0"/>
        </a:p>
      </dsp:txBody>
      <dsp:txXfrm>
        <a:off x="46" y="530283"/>
        <a:ext cx="4418286" cy="3696485"/>
      </dsp:txXfrm>
    </dsp:sp>
    <dsp:sp modelId="{6C7F500E-BE5E-5C4C-8FE4-B4C62D7A4199}">
      <dsp:nvSpPr>
        <dsp:cNvPr id="0" name=""/>
        <dsp:cNvSpPr/>
      </dsp:nvSpPr>
      <dsp:spPr>
        <a:xfrm>
          <a:off x="5036893" y="11883"/>
          <a:ext cx="4418286" cy="5184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Design </a:t>
          </a:r>
          <a:endParaRPr lang="en-US" sz="1800" kern="1200" dirty="0"/>
        </a:p>
      </dsp:txBody>
      <dsp:txXfrm>
        <a:off x="5036893" y="11883"/>
        <a:ext cx="4418286" cy="518400"/>
      </dsp:txXfrm>
    </dsp:sp>
    <dsp:sp modelId="{FE4DB1A4-7E3C-864C-A223-3889C20EDF12}">
      <dsp:nvSpPr>
        <dsp:cNvPr id="0" name=""/>
        <dsp:cNvSpPr/>
      </dsp:nvSpPr>
      <dsp:spPr>
        <a:xfrm>
          <a:off x="5036893" y="530283"/>
          <a:ext cx="4418286" cy="369648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Skin Temperature Change: &lt; 2° C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Feedback Current: 0 mA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Transmission Rate: 128 </a:t>
          </a:r>
          <a:r>
            <a:rPr lang="en-US" sz="1800" kern="1200" dirty="0" err="1" smtClean="0"/>
            <a:t>kB</a:t>
          </a:r>
          <a:r>
            <a:rPr lang="en-US" sz="1800" kern="1200" dirty="0" smtClean="0"/>
            <a:t>/s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Sampling Rate: 1 kHz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Sampling Precision: 16-channel, 8-bit samples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Battery Life: at least 24 hours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Module Size: 4x4 mm</a:t>
          </a:r>
          <a:endParaRPr lang="en-US" sz="1800" kern="1200" dirty="0"/>
        </a:p>
      </dsp:txBody>
      <dsp:txXfrm>
        <a:off x="5036893" y="530283"/>
        <a:ext cx="4418286" cy="36964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EA7145-74C3-4DE9-BA16-D76510C4FD99}">
      <dsp:nvSpPr>
        <dsp:cNvPr id="0" name=""/>
        <dsp:cNvSpPr/>
      </dsp:nvSpPr>
      <dsp:spPr>
        <a:xfrm>
          <a:off x="5314" y="1571722"/>
          <a:ext cx="2037074" cy="8148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Wifi</a:t>
          </a:r>
          <a:endParaRPr lang="en-US" sz="2000" kern="1200" dirty="0"/>
        </a:p>
      </dsp:txBody>
      <dsp:txXfrm>
        <a:off x="5314" y="1571722"/>
        <a:ext cx="2037074" cy="814829"/>
      </dsp:txXfrm>
    </dsp:sp>
    <dsp:sp modelId="{A59DB093-50CA-42CA-81C8-20684F85581A}">
      <dsp:nvSpPr>
        <dsp:cNvPr id="0" name=""/>
        <dsp:cNvSpPr/>
      </dsp:nvSpPr>
      <dsp:spPr>
        <a:xfrm>
          <a:off x="5314" y="2386551"/>
          <a:ext cx="2037074" cy="2810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tx1"/>
              </a:solidFill>
            </a:rPr>
            <a:t>High Range</a:t>
          </a:r>
          <a:endParaRPr lang="en-US" sz="1800" kern="1200" dirty="0">
            <a:solidFill>
              <a:schemeClr val="tx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High Bandwidth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High Data Transfer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Medium Power Consumption</a:t>
          </a:r>
          <a:endParaRPr lang="en-US" sz="1800" kern="1200" dirty="0"/>
        </a:p>
      </dsp:txBody>
      <dsp:txXfrm>
        <a:off x="5314" y="2386551"/>
        <a:ext cx="2037074" cy="2810880"/>
      </dsp:txXfrm>
    </dsp:sp>
    <dsp:sp modelId="{BCE42F56-DCCF-4A0E-A7DB-CC1E1EB658CF}">
      <dsp:nvSpPr>
        <dsp:cNvPr id="0" name=""/>
        <dsp:cNvSpPr/>
      </dsp:nvSpPr>
      <dsp:spPr>
        <a:xfrm>
          <a:off x="2327578" y="1571722"/>
          <a:ext cx="2037074" cy="8148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Bluetooth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Low Energy</a:t>
          </a:r>
          <a:endParaRPr lang="en-US" sz="2000" kern="1200" dirty="0"/>
        </a:p>
      </dsp:txBody>
      <dsp:txXfrm>
        <a:off x="2327578" y="1571722"/>
        <a:ext cx="2037074" cy="814829"/>
      </dsp:txXfrm>
    </dsp:sp>
    <dsp:sp modelId="{DD385148-DEEC-4255-9D7D-2DB59CC64607}">
      <dsp:nvSpPr>
        <dsp:cNvPr id="0" name=""/>
        <dsp:cNvSpPr/>
      </dsp:nvSpPr>
      <dsp:spPr>
        <a:xfrm>
          <a:off x="2327578" y="2386551"/>
          <a:ext cx="2037074" cy="2810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High Range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Medium Bandwidth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Medium Data Transfer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Low Power Consumption</a:t>
          </a:r>
          <a:endParaRPr lang="en-US" sz="1800" kern="1200" dirty="0"/>
        </a:p>
      </dsp:txBody>
      <dsp:txXfrm>
        <a:off x="2327578" y="2386551"/>
        <a:ext cx="2037074" cy="2810880"/>
      </dsp:txXfrm>
    </dsp:sp>
    <dsp:sp modelId="{8BBA2D39-C68B-4963-B1F6-8A76FDC78C29}">
      <dsp:nvSpPr>
        <dsp:cNvPr id="0" name=""/>
        <dsp:cNvSpPr/>
      </dsp:nvSpPr>
      <dsp:spPr>
        <a:xfrm>
          <a:off x="4649843" y="1571722"/>
          <a:ext cx="2037074" cy="8148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Near Field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Communication</a:t>
          </a:r>
          <a:endParaRPr lang="en-US" sz="2000" kern="1200" dirty="0"/>
        </a:p>
      </dsp:txBody>
      <dsp:txXfrm>
        <a:off x="4649843" y="1571722"/>
        <a:ext cx="2037074" cy="814829"/>
      </dsp:txXfrm>
    </dsp:sp>
    <dsp:sp modelId="{55E44E30-6EC8-46EF-89FA-A16A93836E7E}">
      <dsp:nvSpPr>
        <dsp:cNvPr id="0" name=""/>
        <dsp:cNvSpPr/>
      </dsp:nvSpPr>
      <dsp:spPr>
        <a:xfrm>
          <a:off x="4649843" y="2386551"/>
          <a:ext cx="2037074" cy="2810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Low Range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Low Bandwidth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Low Data Transfer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Low Power Consumption</a:t>
          </a:r>
          <a:endParaRPr lang="en-US" sz="1800" kern="1200" dirty="0"/>
        </a:p>
      </dsp:txBody>
      <dsp:txXfrm>
        <a:off x="4649843" y="2386551"/>
        <a:ext cx="2037074" cy="2810880"/>
      </dsp:txXfrm>
    </dsp:sp>
    <dsp:sp modelId="{5EFFEE94-72BE-4BCC-BD3E-942ACD42FDFB}">
      <dsp:nvSpPr>
        <dsp:cNvPr id="0" name=""/>
        <dsp:cNvSpPr/>
      </dsp:nvSpPr>
      <dsp:spPr>
        <a:xfrm>
          <a:off x="6972108" y="1571722"/>
          <a:ext cx="2037074" cy="8148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RF4CE</a:t>
          </a:r>
          <a:endParaRPr lang="en-US" sz="2000" kern="1200" dirty="0"/>
        </a:p>
      </dsp:txBody>
      <dsp:txXfrm>
        <a:off x="6972108" y="1571722"/>
        <a:ext cx="2037074" cy="814829"/>
      </dsp:txXfrm>
    </dsp:sp>
    <dsp:sp modelId="{AB2A7316-2518-4534-AC26-DD006C02D7CC}">
      <dsp:nvSpPr>
        <dsp:cNvPr id="0" name=""/>
        <dsp:cNvSpPr/>
      </dsp:nvSpPr>
      <dsp:spPr>
        <a:xfrm>
          <a:off x="6972108" y="2386551"/>
          <a:ext cx="2037074" cy="2810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High Range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Medium Bandwith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High Data Transfer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High Power Consumption</a:t>
          </a:r>
          <a:endParaRPr lang="en-US" sz="1800" kern="1200" dirty="0"/>
        </a:p>
      </dsp:txBody>
      <dsp:txXfrm>
        <a:off x="6972108" y="2386551"/>
        <a:ext cx="2037074" cy="2810880"/>
      </dsp:txXfrm>
    </dsp:sp>
    <dsp:sp modelId="{821A48F6-B65A-4C23-8915-1CEFA2B49768}">
      <dsp:nvSpPr>
        <dsp:cNvPr id="0" name=""/>
        <dsp:cNvSpPr/>
      </dsp:nvSpPr>
      <dsp:spPr>
        <a:xfrm>
          <a:off x="9294372" y="1571722"/>
          <a:ext cx="2037074" cy="8148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ZigBee</a:t>
          </a:r>
          <a:endParaRPr lang="en-US" sz="2000" kern="1200" dirty="0"/>
        </a:p>
      </dsp:txBody>
      <dsp:txXfrm>
        <a:off x="9294372" y="1571722"/>
        <a:ext cx="2037074" cy="814829"/>
      </dsp:txXfrm>
    </dsp:sp>
    <dsp:sp modelId="{A08EDCCF-EB33-4BD7-8322-7C8262CE5F52}">
      <dsp:nvSpPr>
        <dsp:cNvPr id="0" name=""/>
        <dsp:cNvSpPr/>
      </dsp:nvSpPr>
      <dsp:spPr>
        <a:xfrm>
          <a:off x="9294372" y="2386551"/>
          <a:ext cx="2037074" cy="2810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Medium Range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Low Bandwidth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Medium Data Transfer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Low Power Consumption</a:t>
          </a:r>
          <a:endParaRPr lang="en-US" sz="1800" kern="1200" dirty="0"/>
        </a:p>
      </dsp:txBody>
      <dsp:txXfrm>
        <a:off x="9294372" y="2386551"/>
        <a:ext cx="2037074" cy="28108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EA7145-74C3-4DE9-BA16-D76510C4FD99}">
      <dsp:nvSpPr>
        <dsp:cNvPr id="0" name=""/>
        <dsp:cNvSpPr/>
      </dsp:nvSpPr>
      <dsp:spPr>
        <a:xfrm>
          <a:off x="5601" y="1607660"/>
          <a:ext cx="2247424" cy="742953"/>
        </a:xfrm>
        <a:prstGeom prst="rect">
          <a:avLst/>
        </a:prstGeom>
        <a:solidFill>
          <a:srgbClr val="008000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Wifi</a:t>
          </a:r>
          <a:endParaRPr lang="en-US" sz="2000" kern="1200" dirty="0"/>
        </a:p>
      </dsp:txBody>
      <dsp:txXfrm>
        <a:off x="5601" y="1607660"/>
        <a:ext cx="2247424" cy="742953"/>
      </dsp:txXfrm>
    </dsp:sp>
    <dsp:sp modelId="{A59DB093-50CA-42CA-81C8-20684F85581A}">
      <dsp:nvSpPr>
        <dsp:cNvPr id="0" name=""/>
        <dsp:cNvSpPr/>
      </dsp:nvSpPr>
      <dsp:spPr>
        <a:xfrm>
          <a:off x="5601" y="2350613"/>
          <a:ext cx="2247424" cy="2810880"/>
        </a:xfrm>
        <a:prstGeom prst="rect">
          <a:avLst/>
        </a:prstGeom>
        <a:solidFill>
          <a:schemeClr val="accent6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tx1"/>
              </a:solidFill>
            </a:rPr>
            <a:t>High Range</a:t>
          </a:r>
          <a:endParaRPr lang="en-US" sz="1800" kern="1200" dirty="0">
            <a:solidFill>
              <a:schemeClr val="tx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High Bandwidth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High Data Transfer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Medium Power Consumption</a:t>
          </a:r>
          <a:endParaRPr lang="en-US" sz="1800" kern="1200" dirty="0"/>
        </a:p>
      </dsp:txBody>
      <dsp:txXfrm>
        <a:off x="5601" y="2350613"/>
        <a:ext cx="2247424" cy="2810880"/>
      </dsp:txXfrm>
    </dsp:sp>
    <dsp:sp modelId="{BCE42F56-DCCF-4A0E-A7DB-CC1E1EB658CF}">
      <dsp:nvSpPr>
        <dsp:cNvPr id="0" name=""/>
        <dsp:cNvSpPr/>
      </dsp:nvSpPr>
      <dsp:spPr>
        <a:xfrm>
          <a:off x="2567665" y="1607660"/>
          <a:ext cx="2247424" cy="742953"/>
        </a:xfrm>
        <a:prstGeom prst="rect">
          <a:avLst/>
        </a:prstGeom>
        <a:solidFill>
          <a:srgbClr val="008000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Bluetooth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Low Energy</a:t>
          </a:r>
          <a:endParaRPr lang="en-US" sz="2000" kern="1200" dirty="0"/>
        </a:p>
      </dsp:txBody>
      <dsp:txXfrm>
        <a:off x="2567665" y="1607660"/>
        <a:ext cx="2247424" cy="742953"/>
      </dsp:txXfrm>
    </dsp:sp>
    <dsp:sp modelId="{DD385148-DEEC-4255-9D7D-2DB59CC64607}">
      <dsp:nvSpPr>
        <dsp:cNvPr id="0" name=""/>
        <dsp:cNvSpPr/>
      </dsp:nvSpPr>
      <dsp:spPr>
        <a:xfrm>
          <a:off x="2567665" y="2350613"/>
          <a:ext cx="2247424" cy="2810880"/>
        </a:xfrm>
        <a:prstGeom prst="rect">
          <a:avLst/>
        </a:prstGeom>
        <a:solidFill>
          <a:schemeClr val="accent6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High Range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Medium Bandwidth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Medium Data Transfer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Low Power Consumption</a:t>
          </a:r>
          <a:endParaRPr lang="en-US" sz="1800" kern="1200" dirty="0"/>
        </a:p>
      </dsp:txBody>
      <dsp:txXfrm>
        <a:off x="2567665" y="2350613"/>
        <a:ext cx="2247424" cy="2810880"/>
      </dsp:txXfrm>
    </dsp:sp>
    <dsp:sp modelId="{8BBA2D39-C68B-4963-B1F6-8A76FDC78C29}">
      <dsp:nvSpPr>
        <dsp:cNvPr id="0" name=""/>
        <dsp:cNvSpPr/>
      </dsp:nvSpPr>
      <dsp:spPr>
        <a:xfrm>
          <a:off x="5129729" y="1826321"/>
          <a:ext cx="1857383" cy="6140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Near Field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Communication</a:t>
          </a:r>
          <a:endParaRPr lang="en-US" sz="1600" kern="1200" dirty="0"/>
        </a:p>
      </dsp:txBody>
      <dsp:txXfrm>
        <a:off x="5129729" y="1826321"/>
        <a:ext cx="1857383" cy="614013"/>
      </dsp:txXfrm>
    </dsp:sp>
    <dsp:sp modelId="{55E44E30-6EC8-46EF-89FA-A16A93836E7E}">
      <dsp:nvSpPr>
        <dsp:cNvPr id="0" name=""/>
        <dsp:cNvSpPr/>
      </dsp:nvSpPr>
      <dsp:spPr>
        <a:xfrm>
          <a:off x="5129729" y="2619780"/>
          <a:ext cx="1857383" cy="23230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Low Range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Low Bandwidth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Low Data Transfer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Low Power Consumption</a:t>
          </a:r>
          <a:endParaRPr lang="en-US" sz="1400" kern="1200" dirty="0"/>
        </a:p>
      </dsp:txBody>
      <dsp:txXfrm>
        <a:off x="5129729" y="2619780"/>
        <a:ext cx="1857383" cy="2323051"/>
      </dsp:txXfrm>
    </dsp:sp>
    <dsp:sp modelId="{5EFFEE94-72BE-4BCC-BD3E-942ACD42FDFB}">
      <dsp:nvSpPr>
        <dsp:cNvPr id="0" name=""/>
        <dsp:cNvSpPr/>
      </dsp:nvSpPr>
      <dsp:spPr>
        <a:xfrm>
          <a:off x="7301752" y="1826321"/>
          <a:ext cx="1857383" cy="6140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RF4CE</a:t>
          </a:r>
          <a:endParaRPr lang="en-US" sz="1600" kern="1200" dirty="0"/>
        </a:p>
      </dsp:txBody>
      <dsp:txXfrm>
        <a:off x="7301752" y="1826321"/>
        <a:ext cx="1857383" cy="614013"/>
      </dsp:txXfrm>
    </dsp:sp>
    <dsp:sp modelId="{AB2A7316-2518-4534-AC26-DD006C02D7CC}">
      <dsp:nvSpPr>
        <dsp:cNvPr id="0" name=""/>
        <dsp:cNvSpPr/>
      </dsp:nvSpPr>
      <dsp:spPr>
        <a:xfrm>
          <a:off x="7301752" y="2619780"/>
          <a:ext cx="1857383" cy="23230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High Range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Medium </a:t>
          </a:r>
          <a:r>
            <a:rPr lang="en-US" sz="1400" kern="1200" dirty="0" err="1" smtClean="0"/>
            <a:t>Bandwith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High Data Transfer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High Power Consumption</a:t>
          </a:r>
          <a:endParaRPr lang="en-US" sz="1400" kern="1200" dirty="0"/>
        </a:p>
      </dsp:txBody>
      <dsp:txXfrm>
        <a:off x="7301752" y="2619780"/>
        <a:ext cx="1857383" cy="2323051"/>
      </dsp:txXfrm>
    </dsp:sp>
    <dsp:sp modelId="{821A48F6-B65A-4C23-8915-1CEFA2B49768}">
      <dsp:nvSpPr>
        <dsp:cNvPr id="0" name=""/>
        <dsp:cNvSpPr/>
      </dsp:nvSpPr>
      <dsp:spPr>
        <a:xfrm>
          <a:off x="9473775" y="1826321"/>
          <a:ext cx="1857383" cy="6140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ZigBee</a:t>
          </a:r>
          <a:endParaRPr lang="en-US" sz="1600" kern="1200" dirty="0"/>
        </a:p>
      </dsp:txBody>
      <dsp:txXfrm>
        <a:off x="9473775" y="1826321"/>
        <a:ext cx="1857383" cy="614013"/>
      </dsp:txXfrm>
    </dsp:sp>
    <dsp:sp modelId="{A08EDCCF-EB33-4BD7-8322-7C8262CE5F52}">
      <dsp:nvSpPr>
        <dsp:cNvPr id="0" name=""/>
        <dsp:cNvSpPr/>
      </dsp:nvSpPr>
      <dsp:spPr>
        <a:xfrm>
          <a:off x="9473775" y="2619780"/>
          <a:ext cx="1857383" cy="23230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Medium Range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Low Bandwidth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Medium Data Transfer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Low Power Consumption</a:t>
          </a:r>
          <a:endParaRPr lang="en-US" sz="1400" kern="1200" dirty="0"/>
        </a:p>
      </dsp:txBody>
      <dsp:txXfrm>
        <a:off x="9473775" y="2619780"/>
        <a:ext cx="1857383" cy="23230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10FC7D-4905-4DCB-B480-C9D5359F59E5}">
      <dsp:nvSpPr>
        <dsp:cNvPr id="0" name=""/>
        <dsp:cNvSpPr/>
      </dsp:nvSpPr>
      <dsp:spPr>
        <a:xfrm>
          <a:off x="0" y="585396"/>
          <a:ext cx="9588981" cy="1396520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254000" bIns="221698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Stage 1</a:t>
          </a:r>
          <a:endParaRPr lang="en-US" sz="2600" kern="1200" dirty="0"/>
        </a:p>
      </dsp:txBody>
      <dsp:txXfrm>
        <a:off x="0" y="934526"/>
        <a:ext cx="9239851" cy="698260"/>
      </dsp:txXfrm>
    </dsp:sp>
    <dsp:sp modelId="{8F43AC4B-B336-4BB3-A45E-4DDAB1FD5919}">
      <dsp:nvSpPr>
        <dsp:cNvPr id="0" name=""/>
        <dsp:cNvSpPr/>
      </dsp:nvSpPr>
      <dsp:spPr>
        <a:xfrm>
          <a:off x="0" y="1662315"/>
          <a:ext cx="2953406" cy="26902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Single electrode circuit prototype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Test BLE technology with generated signals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Debug circuit and improve design</a:t>
          </a:r>
        </a:p>
      </dsp:txBody>
      <dsp:txXfrm>
        <a:off x="0" y="1662315"/>
        <a:ext cx="2953406" cy="2690213"/>
      </dsp:txXfrm>
    </dsp:sp>
    <dsp:sp modelId="{615CEDE2-BEA3-4016-8348-68F4397C382E}">
      <dsp:nvSpPr>
        <dsp:cNvPr id="0" name=""/>
        <dsp:cNvSpPr/>
      </dsp:nvSpPr>
      <dsp:spPr>
        <a:xfrm>
          <a:off x="2953406" y="1050903"/>
          <a:ext cx="6635574" cy="1396520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254000" bIns="221698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Stage 2</a:t>
          </a:r>
          <a:endParaRPr lang="en-US" sz="2600" kern="1200" dirty="0"/>
        </a:p>
      </dsp:txBody>
      <dsp:txXfrm>
        <a:off x="2953406" y="1400033"/>
        <a:ext cx="6286444" cy="698260"/>
      </dsp:txXfrm>
    </dsp:sp>
    <dsp:sp modelId="{59E99CA5-CDB7-42CA-B611-A5F9E1B0E5B7}">
      <dsp:nvSpPr>
        <dsp:cNvPr id="0" name=""/>
        <dsp:cNvSpPr/>
      </dsp:nvSpPr>
      <dsp:spPr>
        <a:xfrm>
          <a:off x="2953406" y="2127822"/>
          <a:ext cx="2953406" cy="26902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Multiple electrodes prototype 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Test multi-system communications 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Test battery performance in simulated brain condition</a:t>
          </a:r>
          <a:endParaRPr lang="en-US" sz="2100" kern="1200" dirty="0"/>
        </a:p>
      </dsp:txBody>
      <dsp:txXfrm>
        <a:off x="2953406" y="2127822"/>
        <a:ext cx="2953406" cy="2690213"/>
      </dsp:txXfrm>
    </dsp:sp>
    <dsp:sp modelId="{FF007270-087A-4C60-A6AD-29B3AB3A35D9}">
      <dsp:nvSpPr>
        <dsp:cNvPr id="0" name=""/>
        <dsp:cNvSpPr/>
      </dsp:nvSpPr>
      <dsp:spPr>
        <a:xfrm>
          <a:off x="5906812" y="1516410"/>
          <a:ext cx="3682168" cy="1396520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254000" bIns="221698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Stage 3</a:t>
          </a:r>
          <a:endParaRPr lang="en-US" sz="2600" kern="1200" dirty="0"/>
        </a:p>
      </dsp:txBody>
      <dsp:txXfrm>
        <a:off x="5906812" y="1865540"/>
        <a:ext cx="3333038" cy="698260"/>
      </dsp:txXfrm>
    </dsp:sp>
    <dsp:sp modelId="{8CAB1DC3-A108-4712-A6DE-C2D07F41A1FF}">
      <dsp:nvSpPr>
        <dsp:cNvPr id="0" name=""/>
        <dsp:cNvSpPr/>
      </dsp:nvSpPr>
      <dsp:spPr>
        <a:xfrm>
          <a:off x="5906812" y="2593329"/>
          <a:ext cx="2953406" cy="26508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Full 16 electrode system 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Mobile data recording device 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Animal testing in real world environment</a:t>
          </a:r>
          <a:endParaRPr lang="en-US" sz="2100" kern="1200" dirty="0"/>
        </a:p>
      </dsp:txBody>
      <dsp:txXfrm>
        <a:off x="5906812" y="2593329"/>
        <a:ext cx="2953406" cy="2650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534879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5898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70998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5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98640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 baseline="0" smtClean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00" b="0" i="0" u="none" strike="noStrike" cap="none" baseline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92152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 baseline="0" smtClean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00" b="0" i="0" u="none" strike="noStrike" cap="none" baseline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37730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 baseline="0" smtClean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00" b="0" i="0" u="none" strike="noStrike" cap="none" baseline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410812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 baseline="0" smtClean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00" b="0" i="0" u="none" strike="noStrike" cap="none" baseline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772450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 baseline="0" smtClean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00" b="0" i="0" u="none" strike="noStrike" cap="none" baseline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70741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 baseline="0" smtClean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00" b="0" i="0" u="none" strike="noStrike" cap="none" baseline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585424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 baseline="0" smtClean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00" b="0" i="0" u="none" strike="noStrike" cap="none" baseline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608919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 baseline="0" smtClean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00" b="0" i="0" u="none" strike="noStrike" cap="none" baseline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147074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 baseline="0" smtClean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00" b="0" i="0" u="none" strike="noStrike" cap="none" baseline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04972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 baseline="0" smtClean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00" b="0" i="0" u="none" strike="noStrike" cap="none" baseline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121673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 baseline="0" smtClean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00" b="0" i="0" u="none" strike="noStrike" cap="none" baseline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345094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 baseline="0" smtClean="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00" b="0" i="0" u="none" strike="noStrike" cap="none" baseline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73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3085" name="Picture 13" descr="https://lh3.googleusercontent.com/PM8LDjxue0gmoaXBbiMVxqdlfc6-iWF7XT8cVgawrmuK-txfiJBiZdzgAS73DP0vy8L3bLKp5XxPvV8y5HiHVHbavpdjkgzfvsdiHQWrbVC6eVibF5uZX2_-jlewMIKer3i3DlZNF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299" y="1490270"/>
            <a:ext cx="6323329" cy="325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lh6.googleusercontent.com/vOqkKokybM4Pl7pZkCcatam2ptxbZq2OKay25kGtqSElfXbC2vVv9TXd9_s9Ad8c9wLSAbgkoHOrXx43jVWE29-rqRfG2a3c7ZCvFQmXWTFtX1s61BkOv6NjNyja9pZ3-IeMj8aE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9660"/>
            <a:ext cx="5431910" cy="382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https://lh3.googleusercontent.com/vmCqwKHocsaEHlrZ7dlkKN9g2LqeDyb2UQRuuHGQ0AtMDADC1vjUwAAV1TTaXshfkqRXUMLU1-w8_ie3YuQpdpxviMDRql3Fw75o5gAqR0J9gmMYB8JMroHfPCliWNY7d_cJ_M5tG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71" y="595389"/>
            <a:ext cx="35718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lh3.googleusercontent.com/5XRNjYRbZ630iSfK_PR3tiH4yL1r1Qagyh0Mgkwv4AamFwgnsOl8HSHDcd5FmUQKoyhIV1u1RDQF1UYKJ-KuIaJoT9o8Um4VugWwHN9hE_XmNJkzTcNrc8Toe99SC6cA7dB4kgxK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08" y="1471319"/>
            <a:ext cx="38100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https://lh4.googleusercontent.com/5lT7fg1YmQ1e5UUcbGFxXDbhDQcojgRzQFP138-S2ZnPF5ezrYGMW9V5dePZ1ncPZtx-K-ZxTgTZ1q_UnhIrrU4ZigE_cag6gekMqFoomj9f97vEvRfymCzxIN57X_Y5DZ3WoqS45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358" y="1545465"/>
            <a:ext cx="42862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lh3.googleusercontent.com/XLTxPGNW6HeVkhhMflntu1Vy2JNRpeR60k55DDZStotWjd_D0aNMybJeQDT90gsURXeap_T27QwppHwvVBEXMDMtHEYlxagrj0RuKOaapfZKFHNB9jDjXSdY80qBaK-XmrW01Y0wG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139" y="1321812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602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chemeClr val="tx1"/>
                </a:solidFill>
              </a:rPr>
              <a:t>System Diagram</a:t>
            </a:r>
            <a:endParaRPr lang="en-US" sz="5000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82" y="3506923"/>
            <a:ext cx="11049711" cy="114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84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/>
              <a:t>Challenges</a:t>
            </a:r>
            <a:endParaRPr lang="en-US" sz="5000" dirty="0"/>
          </a:p>
        </p:txBody>
      </p:sp>
      <p:pic>
        <p:nvPicPr>
          <p:cNvPr id="6" name="Picture 2" descr="http://charteroakscanning.com/wp-content/uploads/2014/10/icon_DataTransf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7279" y="2268004"/>
            <a:ext cx="2859933" cy="285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shorewoodmoodle.org/pluginfile.php/10065/course/overviewfiles/Brain%20Power%20Log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6" r="21363"/>
          <a:stretch/>
        </p:blipFill>
        <p:spPr bwMode="auto">
          <a:xfrm>
            <a:off x="4863830" y="2336100"/>
            <a:ext cx="2536973" cy="270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cedarcliffschools.org/images/safety-580x58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425" y="2136682"/>
            <a:ext cx="2991255" cy="299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4289901" y="2451370"/>
            <a:ext cx="0" cy="2286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798344" y="2451370"/>
            <a:ext cx="0" cy="2286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6.googleusercontent.com/EcGcnVfGdUjtQUGW8HCX1Z10tIf98fzZInfk81QeKYjqQXdoBUTOjl11mdxgWygp6kIWssCHYa8vd3WxUtMl2Xg64j6jWR56fWqgxSAWc0ADCXmV0XeflmMF9a9agSRoUxyeb0dnf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985" y="5220537"/>
            <a:ext cx="8724900" cy="6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980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86195226"/>
              </p:ext>
            </p:extLst>
          </p:nvPr>
        </p:nvGraphicFramePr>
        <p:xfrm>
          <a:off x="562007" y="684942"/>
          <a:ext cx="11336761" cy="6769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Wireless Options</a:t>
            </a:r>
            <a:endParaRPr lang="en-US" sz="5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5 Potential Options for Wireless Data Transfer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178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4498631"/>
              </p:ext>
            </p:extLst>
          </p:nvPr>
        </p:nvGraphicFramePr>
        <p:xfrm>
          <a:off x="562007" y="684942"/>
          <a:ext cx="11336761" cy="6769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Wireless Options</a:t>
            </a:r>
            <a:endParaRPr lang="en-US" sz="5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5 Potential Options for Wireless Data Transfer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941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chemeClr val="tx1"/>
                </a:solidFill>
              </a:rPr>
              <a:t>Bluetooth Low Energy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Will </a:t>
            </a:r>
            <a:r>
              <a:rPr lang="en-US" sz="2800" dirty="0">
                <a:solidFill>
                  <a:schemeClr val="tx1"/>
                </a:solidFill>
              </a:rPr>
              <a:t>use TI CC2640 BLE </a:t>
            </a:r>
            <a:r>
              <a:rPr lang="en-US" sz="2800" dirty="0" smtClean="0">
                <a:solidFill>
                  <a:schemeClr val="tx1"/>
                </a:solidFill>
              </a:rPr>
              <a:t>4.2 as </a:t>
            </a:r>
            <a:r>
              <a:rPr lang="en-US" sz="2800" dirty="0">
                <a:solidFill>
                  <a:schemeClr val="tx1"/>
                </a:solidFill>
              </a:rPr>
              <a:t>our d</a:t>
            </a:r>
            <a:r>
              <a:rPr lang="en-US" sz="2800" dirty="0" smtClean="0">
                <a:solidFill>
                  <a:schemeClr val="tx1"/>
                </a:solidFill>
              </a:rPr>
              <a:t>ata transmission source with optimal tradeoff between performance and power</a:t>
            </a:r>
          </a:p>
          <a:p>
            <a:pPr marL="0" indent="0">
              <a:buNone/>
            </a:pPr>
            <a:endParaRPr lang="en-US" sz="2800" b="1" dirty="0">
              <a:solidFill>
                <a:schemeClr val="tx1"/>
              </a:solidFill>
            </a:endParaRPr>
          </a:p>
          <a:p>
            <a:r>
              <a:rPr lang="en-US" sz="2800" b="1" dirty="0">
                <a:solidFill>
                  <a:schemeClr val="tx1"/>
                </a:solidFill>
              </a:rPr>
              <a:t>Industry-leading privacy.</a:t>
            </a:r>
            <a:r>
              <a:rPr lang="en-US" sz="2800" dirty="0">
                <a:solidFill>
                  <a:schemeClr val="tx1"/>
                </a:solidFill>
              </a:rPr>
              <a:t/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Keeps Bluetooth Smart devices from being tracked.</a:t>
            </a:r>
          </a:p>
          <a:p>
            <a:r>
              <a:rPr lang="en-US" sz="2800" b="1" dirty="0">
                <a:solidFill>
                  <a:schemeClr val="tx1"/>
                </a:solidFill>
              </a:rPr>
              <a:t>Highly secure.</a:t>
            </a:r>
            <a:r>
              <a:rPr lang="en-US" sz="2800" dirty="0">
                <a:solidFill>
                  <a:schemeClr val="tx1"/>
                </a:solidFill>
              </a:rPr>
              <a:t/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Features industry-standard encryption ensuring confidential data stays that way.</a:t>
            </a:r>
          </a:p>
          <a:p>
            <a:r>
              <a:rPr lang="en-US" sz="2800" b="1" dirty="0">
                <a:solidFill>
                  <a:schemeClr val="tx1"/>
                </a:solidFill>
              </a:rPr>
              <a:t>More power efficient.</a:t>
            </a:r>
            <a:r>
              <a:rPr lang="en-US" sz="2800" dirty="0">
                <a:solidFill>
                  <a:schemeClr val="tx1"/>
                </a:solidFill>
              </a:rPr>
              <a:t/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Introduces refinements that make Bluetooth Smart even more power-stingy.</a:t>
            </a:r>
          </a:p>
        </p:txBody>
      </p:sp>
    </p:spTree>
    <p:extLst>
      <p:ext uri="{BB962C8B-B14F-4D97-AF65-F5344CB8AC3E}">
        <p14:creationId xmlns:p14="http://schemas.microsoft.com/office/powerpoint/2010/main" val="2493609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chemeClr val="tx1"/>
                </a:solidFill>
              </a:rPr>
              <a:t>Power Options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Powering the electrode is a huge challenge due to size and longevity constraints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2 Options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 smtClean="0">
                <a:solidFill>
                  <a:schemeClr val="tx1"/>
                </a:solidFill>
              </a:rPr>
              <a:t>High density replaceable medical device batteries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 smtClean="0">
                <a:solidFill>
                  <a:schemeClr val="tx1"/>
                </a:solidFill>
              </a:rPr>
              <a:t>Inductive charging via brain’s electrical impulses</a:t>
            </a:r>
          </a:p>
        </p:txBody>
      </p:sp>
    </p:spTree>
    <p:extLst>
      <p:ext uri="{BB962C8B-B14F-4D97-AF65-F5344CB8AC3E}">
        <p14:creationId xmlns:p14="http://schemas.microsoft.com/office/powerpoint/2010/main" val="359788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chemeClr val="tx1"/>
                </a:solidFill>
              </a:rPr>
              <a:t>Power Options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Powering the electrode is a huge challenge due to size and longevity constraints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2 Options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006600"/>
                </a:solidFill>
              </a:rPr>
              <a:t>High density replaceable medical device batteries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 smtClean="0">
                <a:solidFill>
                  <a:schemeClr val="tx1"/>
                </a:solidFill>
              </a:rPr>
              <a:t>Inductive charging via brain’s electrical impulses</a:t>
            </a:r>
          </a:p>
        </p:txBody>
      </p:sp>
    </p:spTree>
    <p:extLst>
      <p:ext uri="{BB962C8B-B14F-4D97-AF65-F5344CB8AC3E}">
        <p14:creationId xmlns:p14="http://schemas.microsoft.com/office/powerpoint/2010/main" val="363359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3 </a:t>
            </a:r>
            <a:r>
              <a:rPr lang="en-US" sz="5000" dirty="0" smtClean="0">
                <a:solidFill>
                  <a:schemeClr val="tx1"/>
                </a:solidFill>
              </a:rPr>
              <a:t>Stage Testing</a:t>
            </a:r>
            <a:endParaRPr lang="en-US" sz="5000" dirty="0">
              <a:solidFill>
                <a:schemeClr val="tx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12373379"/>
              </p:ext>
            </p:extLst>
          </p:nvPr>
        </p:nvGraphicFramePr>
        <p:xfrm>
          <a:off x="1256496" y="1011084"/>
          <a:ext cx="9588981" cy="5829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3048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chemeClr val="tx1"/>
                </a:solidFill>
              </a:rPr>
              <a:t>Wireless Neural Recorder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100" dirty="0"/>
              <a:t>Applications not only limited to epilepsy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900" dirty="0" smtClean="0"/>
              <a:t> Sleep </a:t>
            </a:r>
            <a:r>
              <a:rPr lang="en-US" sz="2900" dirty="0"/>
              <a:t>diagnosis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900" dirty="0" smtClean="0"/>
              <a:t>Diagnosis </a:t>
            </a:r>
            <a:r>
              <a:rPr lang="en-US" sz="2900" dirty="0"/>
              <a:t>diseases of the brain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900" dirty="0" smtClean="0"/>
              <a:t>Coma </a:t>
            </a:r>
            <a:r>
              <a:rPr lang="en-US" sz="2900" dirty="0"/>
              <a:t>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900" dirty="0" smtClean="0"/>
              <a:t>Brain stimulation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900" dirty="0"/>
          </a:p>
          <a:p>
            <a:pPr marL="0" indent="0">
              <a:buNone/>
            </a:pPr>
            <a:r>
              <a:rPr lang="en-US" sz="3100" dirty="0"/>
              <a:t>Improve Epilepsy patients’ quality of life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900" dirty="0" smtClean="0"/>
              <a:t>Untether </a:t>
            </a:r>
            <a:r>
              <a:rPr lang="en-US" sz="2900" dirty="0"/>
              <a:t>them from the limitation of existing technology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900" dirty="0" smtClean="0"/>
              <a:t>Improve </a:t>
            </a:r>
            <a:r>
              <a:rPr lang="en-US" sz="2900" dirty="0"/>
              <a:t>monitoring with more data for better procedural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7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mnepilepsy.org/wp-content/uploads/2010/11/child-ee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0"/>
            <a:ext cx="9625280" cy="639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50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ctrTitle"/>
          </p:nvPr>
        </p:nvSpPr>
        <p:spPr>
          <a:xfrm>
            <a:off x="680936" y="2056218"/>
            <a:ext cx="11039558" cy="238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buClr>
                <a:srgbClr val="0C0C0C"/>
              </a:buClr>
              <a:buSzPct val="25000"/>
              <a:buFont typeface="Arial"/>
              <a:buNone/>
            </a:pPr>
            <a:r>
              <a:rPr lang="en-US" sz="5400" b="0" i="0" u="none" strike="noStrike" cap="none" baseline="0" dirty="0">
                <a:solidFill>
                  <a:schemeClr val="tx1"/>
                </a:solidFill>
                <a:latin typeface="Aharoni" panose="02010803020104030203" pitchFamily="2" charset="-79"/>
                <a:ea typeface="Arial"/>
                <a:cs typeface="Aharoni" panose="02010803020104030203" pitchFamily="2" charset="-79"/>
                <a:sym typeface="Arial"/>
              </a:rPr>
              <a:t>WIRELESS NEURAL RECORDER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392976" y="3894195"/>
            <a:ext cx="6932566" cy="86142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Untethering 70 </a:t>
            </a:r>
            <a:r>
              <a:rPr lang="en-US" dirty="0" smtClean="0">
                <a:solidFill>
                  <a:schemeClr val="tx1"/>
                </a:solidFill>
              </a:rPr>
              <a:t>Million Epilepsy </a:t>
            </a:r>
            <a:r>
              <a:rPr lang="en-US" dirty="0" smtClean="0">
                <a:solidFill>
                  <a:schemeClr val="tx1"/>
                </a:solidFill>
              </a:rPr>
              <a:t>Patients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0C0C0C"/>
              </a:buClr>
              <a:buSzPct val="25000"/>
              <a:buFont typeface="Arial"/>
              <a:buNone/>
            </a:pPr>
            <a:r>
              <a:rPr lang="en-US" sz="5000" dirty="0" smtClean="0">
                <a:solidFill>
                  <a:schemeClr val="tx1"/>
                </a:solidFill>
                <a:ea typeface="Arial"/>
                <a:cs typeface="Arial"/>
                <a:sym typeface="Arial"/>
              </a:rPr>
              <a:t>Affected Patients</a:t>
            </a:r>
            <a:endParaRPr lang="en-US" sz="5000" u="none" strike="noStrike" cap="none" baseline="0" dirty="0">
              <a:solidFill>
                <a:schemeClr val="tx1"/>
              </a:solidFill>
              <a:ea typeface="Arial"/>
              <a:cs typeface="Arial"/>
              <a:sym typeface="Arial"/>
            </a:endParaRP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3657716"/>
              </p:ext>
            </p:extLst>
          </p:nvPr>
        </p:nvGraphicFramePr>
        <p:xfrm>
          <a:off x="1097280" y="1371596"/>
          <a:ext cx="9951080" cy="3827445"/>
        </p:xfrm>
        <a:graphic>
          <a:graphicData uri="http://schemas.openxmlformats.org/drawingml/2006/table">
            <a:tbl>
              <a:tblPr firstRow="1" bandRow="1"/>
              <a:tblGrid>
                <a:gridCol w="4975540"/>
                <a:gridCol w="4975540"/>
              </a:tblGrid>
              <a:tr h="2373321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1% </a:t>
                      </a:r>
                      <a:r>
                        <a:rPr lang="en-US" sz="4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 Population suffers from Epilepsy</a:t>
                      </a:r>
                      <a:endParaRPr lang="en-US" sz="48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10</a:t>
                      </a:r>
                      <a:r>
                        <a:rPr lang="en-US" sz="4800" baseline="0" dirty="0" smtClean="0"/>
                        <a:t> - </a:t>
                      </a:r>
                      <a:r>
                        <a:rPr lang="en-US" sz="4800" dirty="0" smtClean="0"/>
                        <a:t>25 Million Operations/ Year</a:t>
                      </a:r>
                      <a:endParaRPr lang="en-US" sz="48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54124">
                <a:tc gridSpan="2"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5 -</a:t>
                      </a:r>
                      <a:r>
                        <a:rPr lang="en-US" sz="4800" baseline="0" dirty="0" smtClean="0"/>
                        <a:t> 6 Days per Operation</a:t>
                      </a:r>
                      <a:endParaRPr lang="en-US" sz="48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0C0C0C"/>
              </a:buClr>
              <a:buSzPct val="25000"/>
              <a:buFont typeface="Arial"/>
              <a:buNone/>
            </a:pPr>
            <a:r>
              <a:rPr lang="en-US" sz="5000" b="0" i="0" u="none" strike="noStrike" cap="none" baseline="0" dirty="0" smtClean="0">
                <a:solidFill>
                  <a:srgbClr val="0C0C0C"/>
                </a:solidFill>
                <a:ea typeface="Arial"/>
                <a:cs typeface="Arial"/>
                <a:sym typeface="Arial"/>
              </a:rPr>
              <a:t>Customers </a:t>
            </a:r>
            <a:r>
              <a:rPr lang="en-US" sz="5000" b="0" i="0" u="none" strike="noStrike" cap="none" baseline="0" dirty="0">
                <a:solidFill>
                  <a:srgbClr val="0C0C0C"/>
                </a:solidFill>
                <a:ea typeface="Arial"/>
                <a:cs typeface="Arial"/>
                <a:sym typeface="Arial"/>
              </a:rPr>
              <a:t>– </a:t>
            </a:r>
            <a:r>
              <a:rPr lang="en-US" cap="none" dirty="0" smtClean="0">
                <a:solidFill>
                  <a:srgbClr val="0C0C0C"/>
                </a:solidFill>
                <a:ea typeface="Arial"/>
                <a:cs typeface="Arial"/>
                <a:sym typeface="Arial"/>
              </a:rPr>
              <a:t>EEG </a:t>
            </a:r>
            <a:r>
              <a:rPr lang="en-US" dirty="0" smtClean="0">
                <a:solidFill>
                  <a:srgbClr val="0C0C0C"/>
                </a:solidFill>
                <a:ea typeface="Arial"/>
                <a:cs typeface="Arial"/>
                <a:sym typeface="Arial"/>
              </a:rPr>
              <a:t>S</a:t>
            </a:r>
            <a:r>
              <a:rPr lang="en-US" cap="none" dirty="0" smtClean="0">
                <a:solidFill>
                  <a:srgbClr val="0C0C0C"/>
                </a:solidFill>
                <a:ea typeface="Arial"/>
                <a:cs typeface="Arial"/>
                <a:sym typeface="Arial"/>
              </a:rPr>
              <a:t>ervice </a:t>
            </a:r>
            <a:r>
              <a:rPr lang="en-US" dirty="0">
                <a:solidFill>
                  <a:srgbClr val="0C0C0C"/>
                </a:solidFill>
                <a:ea typeface="Arial"/>
                <a:cs typeface="Arial"/>
                <a:sym typeface="Arial"/>
              </a:rPr>
              <a:t>P</a:t>
            </a:r>
            <a:r>
              <a:rPr lang="en-US" cap="none" dirty="0" smtClean="0">
                <a:solidFill>
                  <a:srgbClr val="0C0C0C"/>
                </a:solidFill>
                <a:ea typeface="Arial"/>
                <a:cs typeface="Arial"/>
                <a:sym typeface="Arial"/>
              </a:rPr>
              <a:t>roviders</a:t>
            </a:r>
            <a:endParaRPr lang="en-US" sz="5000" b="0" i="0" u="none" strike="noStrike" cap="none" baseline="0" dirty="0">
              <a:solidFill>
                <a:srgbClr val="0C0C0C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91440" marR="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 "/>
            </a:pPr>
            <a:endParaRPr lang="en-US" sz="2200" b="0" i="0" u="none" strike="noStrike" cap="none" baseline="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91440" marR="0" lvl="0" indent="4826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91440" marR="0" lvl="0" indent="4826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91440" marR="0" lvl="0" indent="48260" algn="l" rtl="0">
              <a:lnSpc>
                <a:spcPct val="90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165724"/>
              </p:ext>
            </p:extLst>
          </p:nvPr>
        </p:nvGraphicFramePr>
        <p:xfrm>
          <a:off x="1303507" y="2130356"/>
          <a:ext cx="9138594" cy="3168425"/>
        </p:xfrm>
        <a:graphic>
          <a:graphicData uri="http://schemas.openxmlformats.org/drawingml/2006/table">
            <a:tbl>
              <a:tblPr firstRow="1" bandRow="1"/>
              <a:tblGrid>
                <a:gridCol w="3046198"/>
                <a:gridCol w="3046198"/>
                <a:gridCol w="3046198"/>
              </a:tblGrid>
              <a:tr h="1431065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 smtClean="0"/>
                        <a:t>Hospitals</a:t>
                      </a:r>
                      <a:endParaRPr lang="en-US" sz="54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 smtClean="0"/>
                        <a:t>Clinics</a:t>
                      </a:r>
                      <a:endParaRPr lang="en-US" sz="54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 smtClean="0"/>
                        <a:t>Research Institutes</a:t>
                      </a:r>
                      <a:endParaRPr lang="en-US" sz="54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31065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 smtClean="0"/>
                        <a:t>4000</a:t>
                      </a:r>
                      <a:endParaRPr lang="en-US" sz="5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 smtClean="0"/>
                        <a:t>5000</a:t>
                      </a:r>
                      <a:endParaRPr lang="en-US" sz="5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 smtClean="0"/>
                        <a:t>150</a:t>
                      </a:r>
                      <a:endParaRPr lang="en-US" sz="54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0C0C0C"/>
              </a:buClr>
              <a:buSzPct val="25000"/>
              <a:buFont typeface="Arial"/>
              <a:buNone/>
            </a:pPr>
            <a:r>
              <a:rPr lang="en-US" sz="5000" b="0" i="0" u="none" strike="noStrike" cap="none" baseline="0" dirty="0" smtClean="0">
                <a:solidFill>
                  <a:srgbClr val="0C0C0C"/>
                </a:solidFill>
                <a:ea typeface="Arial"/>
                <a:cs typeface="Arial"/>
                <a:sym typeface="Arial"/>
              </a:rPr>
              <a:t>Total Marke</a:t>
            </a:r>
            <a:r>
              <a:rPr lang="en-US" sz="5000" dirty="0" smtClean="0">
                <a:solidFill>
                  <a:srgbClr val="0C0C0C"/>
                </a:solidFill>
                <a:ea typeface="Arial"/>
                <a:cs typeface="Arial"/>
                <a:sym typeface="Arial"/>
              </a:rPr>
              <a:t>t Value</a:t>
            </a:r>
            <a:endParaRPr lang="en-US" sz="5000" b="0" i="0" u="none" strike="noStrike" cap="none" baseline="0" dirty="0">
              <a:solidFill>
                <a:srgbClr val="0C0C0C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idx="1"/>
          </p:nvPr>
        </p:nvSpPr>
        <p:spPr>
          <a:xfrm>
            <a:off x="1097280" y="2318561"/>
            <a:ext cx="10894979" cy="59590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 "/>
            </a:pPr>
            <a:r>
              <a:rPr lang="en-US" sz="54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Customers * Machines * Unit Price </a:t>
            </a:r>
          </a:p>
        </p:txBody>
      </p:sp>
      <p:sp>
        <p:nvSpPr>
          <p:cNvPr id="2" name="Rectangle 1"/>
          <p:cNvSpPr/>
          <p:nvPr/>
        </p:nvSpPr>
        <p:spPr>
          <a:xfrm>
            <a:off x="3300726" y="4137694"/>
            <a:ext cx="471956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8" indent="-91440">
              <a:spcBef>
                <a:spcPts val="1400"/>
              </a:spcBef>
              <a:spcAft>
                <a:spcPts val="200"/>
              </a:spcAft>
              <a:buSzPct val="100000"/>
              <a:buFont typeface="Arial"/>
              <a:buChar char=" "/>
            </a:pPr>
            <a:r>
              <a:rPr lang="en-US" sz="6000" dirty="0" smtClean="0">
                <a:solidFill>
                  <a:schemeClr val="dk1"/>
                </a:solidFill>
              </a:rPr>
              <a:t>$ 300 Million</a:t>
            </a:r>
            <a:endParaRPr lang="en-US" sz="6000" dirty="0">
              <a:solidFill>
                <a:schemeClr val="dk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4" name="Rectangle 3"/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516284" y="3854372"/>
            <a:ext cx="9155574" cy="23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solidFill>
                  <a:srgbClr val="0C0C0C"/>
                </a:solidFill>
                <a:ea typeface="Arial"/>
                <a:cs typeface="Arial"/>
                <a:sym typeface="Arial"/>
              </a:rPr>
              <a:t>Customer</a:t>
            </a:r>
            <a:r>
              <a:rPr lang="en-US" sz="5000" cap="all" dirty="0" smtClean="0">
                <a:solidFill>
                  <a:schemeClr val="tx1"/>
                </a:solidFill>
              </a:rPr>
              <a:t> </a:t>
            </a:r>
            <a:r>
              <a:rPr lang="en-US" sz="5000" dirty="0" smtClean="0">
                <a:solidFill>
                  <a:srgbClr val="0C0C0C"/>
                </a:solidFill>
                <a:cs typeface="Arial"/>
                <a:sym typeface="Arial"/>
              </a:rPr>
              <a:t>Requirements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sz="2800" dirty="0" smtClean="0"/>
              <a:t> Safety (FDA, HIPAA, WHO MDR)</a:t>
            </a:r>
          </a:p>
          <a:p>
            <a:pPr marL="457200" indent="6350" fontAlgn="base">
              <a:buFont typeface="+mj-lt"/>
              <a:buAutoNum type="arabicPeriod"/>
            </a:pPr>
            <a:r>
              <a:rPr lang="en-US" sz="2800" dirty="0" smtClean="0"/>
              <a:t> Convenience &amp; Mobility</a:t>
            </a:r>
          </a:p>
          <a:p>
            <a:pPr marL="1382713" indent="-4763" fontAlgn="base">
              <a:buFont typeface="+mj-lt"/>
              <a:buAutoNum type="arabicPeriod"/>
            </a:pPr>
            <a:r>
              <a:rPr lang="en-US" sz="2800" dirty="0" smtClean="0"/>
              <a:t> Accuracy &amp; Reliability</a:t>
            </a:r>
          </a:p>
          <a:p>
            <a:pPr marL="1828800" indent="0" fontAlgn="base">
              <a:buFont typeface="+mj-lt"/>
              <a:buAutoNum type="arabicPeriod"/>
            </a:pPr>
            <a:r>
              <a:rPr lang="en-US" sz="2800" dirty="0" smtClean="0"/>
              <a:t> Application development platform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7359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C0C0C"/>
                </a:solidFill>
                <a:ea typeface="Arial"/>
                <a:cs typeface="Arial"/>
                <a:sym typeface="Arial"/>
              </a:rPr>
              <a:t>Existing Product</a:t>
            </a:r>
            <a:r>
              <a:rPr lang="en-US" sz="5000" cap="all" dirty="0">
                <a:solidFill>
                  <a:schemeClr val="tx1"/>
                </a:solidFill>
              </a:rPr>
              <a:t/>
            </a:r>
            <a:br>
              <a:rPr lang="en-US" sz="5000" cap="all" dirty="0">
                <a:solidFill>
                  <a:schemeClr val="tx1"/>
                </a:solidFill>
              </a:rPr>
            </a:br>
            <a:r>
              <a:rPr lang="en-US" sz="5000" cap="all" dirty="0">
                <a:solidFill>
                  <a:schemeClr val="tx1"/>
                </a:solidFill>
              </a:rPr>
              <a:t>(</a:t>
            </a:r>
            <a:r>
              <a:rPr lang="en-US" sz="5000" cap="all" dirty="0" err="1">
                <a:solidFill>
                  <a:schemeClr val="tx1"/>
                </a:solidFill>
              </a:rPr>
              <a:t>NEuronexus</a:t>
            </a:r>
            <a:r>
              <a:rPr lang="en-US" sz="5000" cap="all" dirty="0">
                <a:solidFill>
                  <a:schemeClr val="tx1"/>
                </a:solidFill>
              </a:rPr>
              <a:t>)</a:t>
            </a:r>
            <a:endParaRPr lang="en-US" sz="5000" dirty="0">
              <a:solidFill>
                <a:schemeClr val="tx1"/>
              </a:solidFill>
            </a:endParaRPr>
          </a:p>
        </p:txBody>
      </p:sp>
      <p:pic>
        <p:nvPicPr>
          <p:cNvPr id="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1752" y="2067278"/>
            <a:ext cx="7095220" cy="367376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18572" y="2067278"/>
            <a:ext cx="3703899" cy="2932985"/>
          </a:xfrm>
        </p:spPr>
        <p:txBody>
          <a:bodyPr>
            <a:normAutofit/>
          </a:bodyPr>
          <a:lstStyle/>
          <a:p>
            <a:pPr lvl="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2400" dirty="0"/>
              <a:t> </a:t>
            </a:r>
            <a:r>
              <a:rPr lang="en-US" sz="2400" dirty="0" smtClean="0"/>
              <a:t>Wired Connection</a:t>
            </a:r>
          </a:p>
          <a:p>
            <a:pPr lvl="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2400" dirty="0"/>
              <a:t> </a:t>
            </a:r>
            <a:r>
              <a:rPr lang="en-US" sz="2400" dirty="0" smtClean="0"/>
              <a:t>Large form factor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671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cap="all" dirty="0" smtClean="0">
                <a:solidFill>
                  <a:schemeClr val="tx1"/>
                </a:solidFill>
              </a:rPr>
              <a:t>DEUTERON </a:t>
            </a:r>
            <a:br>
              <a:rPr lang="en-US" sz="5000" cap="all" dirty="0" smtClean="0">
                <a:solidFill>
                  <a:schemeClr val="tx1"/>
                </a:solidFill>
              </a:rPr>
            </a:br>
            <a:r>
              <a:rPr lang="en-US" sz="5000" cap="all" dirty="0" smtClean="0">
                <a:solidFill>
                  <a:schemeClr val="tx1"/>
                </a:solidFill>
              </a:rPr>
              <a:t>W</a:t>
            </a:r>
            <a:r>
              <a:rPr lang="en-US" sz="5000" dirty="0" smtClean="0">
                <a:solidFill>
                  <a:srgbClr val="0C0C0C"/>
                </a:solidFill>
                <a:cs typeface="Arial"/>
                <a:sym typeface="Arial"/>
              </a:rPr>
              <a:t>ireless Neural Logger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1199226" y="2046304"/>
            <a:ext cx="3852672" cy="3501991"/>
          </a:xfrm>
        </p:spPr>
        <p:txBody>
          <a:bodyPr/>
          <a:lstStyle/>
          <a:p>
            <a:pPr lvl="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2400" dirty="0" smtClean="0"/>
              <a:t> Animal only application</a:t>
            </a:r>
            <a:endParaRPr lang="en-US" sz="2400" dirty="0"/>
          </a:p>
          <a:p>
            <a:pPr lvl="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2400" dirty="0" smtClean="0"/>
              <a:t> Too Large</a:t>
            </a:r>
          </a:p>
          <a:p>
            <a:pPr lvl="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sz="2400" dirty="0" smtClean="0"/>
              <a:t> Not </a:t>
            </a:r>
            <a:r>
              <a:rPr lang="en-US" sz="2400" dirty="0"/>
              <a:t>real-time</a:t>
            </a:r>
          </a:p>
          <a:p>
            <a:endParaRPr lang="en-US" dirty="0"/>
          </a:p>
        </p:txBody>
      </p:sp>
      <p:pic>
        <p:nvPicPr>
          <p:cNvPr id="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2055" y="2285999"/>
            <a:ext cx="3810000" cy="30226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54487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Design Specifications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079750" y="18462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475900720"/>
              </p:ext>
            </p:extLst>
          </p:nvPr>
        </p:nvGraphicFramePr>
        <p:xfrm>
          <a:off x="1370907" y="1969327"/>
          <a:ext cx="9455226" cy="4238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8648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504</TotalTime>
  <Words>492</Words>
  <Application>Microsoft Macintosh PowerPoint</Application>
  <PresentationFormat>Custom</PresentationFormat>
  <Paragraphs>150</Paragraphs>
  <Slides>19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Retrospect</vt:lpstr>
      <vt:lpstr>PowerPoint Presentation</vt:lpstr>
      <vt:lpstr>WIRELESS NEURAL RECORDER</vt:lpstr>
      <vt:lpstr>Affected Patients</vt:lpstr>
      <vt:lpstr>Customers – EEG Service Providers</vt:lpstr>
      <vt:lpstr>Total Market Value</vt:lpstr>
      <vt:lpstr>Customer Requirements</vt:lpstr>
      <vt:lpstr>Existing Product (NEuronexus)</vt:lpstr>
      <vt:lpstr>DEUTERON  Wireless Neural Logger</vt:lpstr>
      <vt:lpstr>Design Specifications</vt:lpstr>
      <vt:lpstr>System Diagram</vt:lpstr>
      <vt:lpstr>Challenges</vt:lpstr>
      <vt:lpstr>Wireless Options</vt:lpstr>
      <vt:lpstr>Wireless Options</vt:lpstr>
      <vt:lpstr>Bluetooth Low Energy</vt:lpstr>
      <vt:lpstr>Power Options</vt:lpstr>
      <vt:lpstr>Power Options</vt:lpstr>
      <vt:lpstr>3 Stage Testing</vt:lpstr>
      <vt:lpstr>Wireless Neural Recorder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NEURAL RECORDER</dc:title>
  <dc:creator>Tingkai Liu</dc:creator>
  <cp:lastModifiedBy>Xin Huang</cp:lastModifiedBy>
  <cp:revision>30</cp:revision>
  <dcterms:modified xsi:type="dcterms:W3CDTF">2015-09-22T01:14:26Z</dcterms:modified>
</cp:coreProperties>
</file>